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7" r:id="rId3"/>
    <p:sldId id="259" r:id="rId4"/>
    <p:sldId id="263" r:id="rId5"/>
    <p:sldId id="257" r:id="rId6"/>
    <p:sldId id="264" r:id="rId7"/>
    <p:sldId id="258" r:id="rId8"/>
    <p:sldId id="265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28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A01C6-F005-470A-B221-CDFF7E15631D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7E37-22A7-406F-8DC7-D19B2B100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7E37-22A7-406F-8DC7-D19B2B1005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9819-AC1D-44B2-BB39-62A37FA5F5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7E37-22A7-406F-8DC7-D19B2B1005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9819-AC1D-44B2-BB39-62A37FA5F5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7E37-22A7-406F-8DC7-D19B2B1005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9819-AC1D-44B2-BB39-62A37FA5F5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7E37-22A7-406F-8DC7-D19B2B1005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9819-AC1D-44B2-BB39-62A37FA5F5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7E37-22A7-406F-8DC7-D19B2B1005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88" y="2420888"/>
            <a:ext cx="86868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Ростовской области.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88640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ДС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Лазорики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г. Волгодонска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5091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Веселова Т.А.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21297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0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29058" y="1285860"/>
            <a:ext cx="47149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юге России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Ростовской области обитает очень много видов насекомых. Невозможно представить нашу жизнь без бабочек, мушек, стрекоз, которые, как цветы, украшают нашу чудесную Землю. Но 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аже в самых образцовых и ухоженных садах и полях много насекомых-вредителей.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враги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счастью, много и полезных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шестиногих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обитателей, которые являются помощниками человека в сохранении продовольствия.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насекомых на Земле огромна.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Насекомые Ростовской области. 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000372"/>
            <a:ext cx="2280974" cy="13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3357586" cy="20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2425903" cy="16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08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Вредители.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88640"/>
            <a:ext cx="2487220" cy="1525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6003" y="1813101"/>
            <a:ext cx="59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Тля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500570"/>
            <a:ext cx="2487220" cy="1448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56" y="6242192"/>
            <a:ext cx="2235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Колорадский жук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071546"/>
            <a:ext cx="49360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повреждает  плодовые  деревья, портит пшеницу, ячмень, овес, сорго, рис и рожь.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наносят существенный вред молодым плодовым, ягодным и лесным породам деревьев и кустарников, а также огородным и полевым культурам. Взрослые жуки питаются листьями деревьев,  а  личинки питаются  корнями трав и деревьев.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Колорадский жук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личинки  питаются листьями картофеля, томата, баклажана, что делает их опасными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вредителями сельского хозяйства.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467" y="2205656"/>
            <a:ext cx="2415782" cy="1580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138" y="3810035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Майский жук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8728" y="1571612"/>
            <a:ext cx="6000792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Майский жук и его личинка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Божья коровка.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980728"/>
            <a:ext cx="6047663" cy="496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0770" y="1241185"/>
            <a:ext cx="2703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Божья коровка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это маленькое очаровательное существо - важный помощник садовода в борьбе с прожорливой тлей. А так же взрослые жуки и личинки питаются  яйцами колорадского жука.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714488"/>
            <a:ext cx="6072734" cy="45545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Божьи коровки охотятся на тлю.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26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Златоглазка.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52736"/>
            <a:ext cx="3854802" cy="24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8144" y="1052736"/>
            <a:ext cx="3133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зеленоватое крупное (1,5 см) насекомое с выпуклыми золотистыми глазами, длинными усиками 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двумя парами голубоватых перепончатых крыльев.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Личинки златоглазки очень прожорливы, поедают множество тли и паутинных клещей.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901413"/>
            <a:ext cx="3783364" cy="259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928802"/>
            <a:ext cx="5715040" cy="46031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Муравьи пасут тлю.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Златоглазка в засаде.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9765" y="404664"/>
            <a:ext cx="269995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 насекомых – опыление растений.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Значит, они влияют на урожай. Насекомые рыхлят почву,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пищей для многих зверей, птиц, рыб и других насекомых.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Насекомые – это важное звено любой экосистемы.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043" y="248580"/>
            <a:ext cx="3450722" cy="23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37" y="3972706"/>
            <a:ext cx="3927502" cy="287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39" y="1700809"/>
            <a:ext cx="3269649" cy="28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255</Words>
  <Application>Microsoft Office PowerPoint</Application>
  <PresentationFormat>Экран (4:3)</PresentationFormat>
  <Paragraphs>37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Насекомые  Ростовской области. </vt:lpstr>
      <vt:lpstr>Насекомые Ростовской области. </vt:lpstr>
      <vt:lpstr>Вредители.</vt:lpstr>
      <vt:lpstr>Майский жук и его личинка.</vt:lpstr>
      <vt:lpstr>Божья коровка.</vt:lpstr>
      <vt:lpstr>Божьи коровки охотятся на тлю.</vt:lpstr>
      <vt:lpstr>Златоглазка.</vt:lpstr>
      <vt:lpstr>Муравьи пасут тлю.  Златоглазка в засаде.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 Ростовской области. Враги или помощники.</dc:title>
  <dc:creator>user</dc:creator>
  <cp:lastModifiedBy>admin</cp:lastModifiedBy>
  <cp:revision>41</cp:revision>
  <dcterms:created xsi:type="dcterms:W3CDTF">2015-11-09T17:16:41Z</dcterms:created>
  <dcterms:modified xsi:type="dcterms:W3CDTF">2020-05-20T09:28:55Z</dcterms:modified>
</cp:coreProperties>
</file>