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9" d="100"/>
          <a:sy n="79" d="100"/>
        </p:scale>
        <p:origin x="-1260" y="1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52928" cy="58326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пожаре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детям средней группы №14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«Аленький цветочек»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Афанасьева Ю.В.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186808" cy="5832647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Кротким пленником годами </a:t>
            </a:r>
            <a:br>
              <a:rPr lang="ru-RU" sz="2400" b="1" dirty="0"/>
            </a:br>
            <a:r>
              <a:rPr lang="ru-RU" sz="2400" b="1" dirty="0"/>
              <a:t>Я живу внутри печи </a:t>
            </a:r>
            <a:br>
              <a:rPr lang="ru-RU" sz="2400" b="1" dirty="0"/>
            </a:br>
            <a:r>
              <a:rPr lang="ru-RU" sz="2400" b="1" dirty="0"/>
              <a:t>И варю супы с борщами, </a:t>
            </a:r>
            <a:br>
              <a:rPr lang="ru-RU" sz="2400" b="1" dirty="0"/>
            </a:br>
            <a:r>
              <a:rPr lang="ru-RU" sz="2400" b="1" dirty="0"/>
              <a:t>Выпекаю калачи. </a:t>
            </a:r>
            <a:br>
              <a:rPr lang="ru-RU" sz="2400" b="1" dirty="0"/>
            </a:br>
            <a:r>
              <a:rPr lang="ru-RU" sz="2400" b="1" dirty="0"/>
              <a:t>Я даю тепло для дома, </a:t>
            </a:r>
            <a:br>
              <a:rPr lang="ru-RU" sz="2400" b="1" dirty="0"/>
            </a:br>
            <a:r>
              <a:rPr lang="ru-RU" sz="2400" b="1" dirty="0"/>
              <a:t>Но во мне всегда, поверь, </a:t>
            </a:r>
            <a:br>
              <a:rPr lang="ru-RU" sz="2400" b="1" dirty="0"/>
            </a:br>
            <a:r>
              <a:rPr lang="ru-RU" sz="2400" b="1" dirty="0"/>
              <a:t>Пострашней раскатов грома </a:t>
            </a:r>
            <a:br>
              <a:rPr lang="ru-RU" sz="2400" b="1" dirty="0"/>
            </a:br>
            <a:r>
              <a:rPr lang="ru-RU" sz="2400" b="1" dirty="0"/>
              <a:t>Кровожадный спрятан зверь.</a:t>
            </a:r>
          </a:p>
          <a:p>
            <a:pPr algn="ctr"/>
            <a:r>
              <a:rPr lang="ru-RU" sz="2400" b="1" dirty="0"/>
              <a:t>Ответ: Огонь</a:t>
            </a:r>
          </a:p>
          <a:p>
            <a:endParaRPr lang="ru-RU" b="1" dirty="0"/>
          </a:p>
        </p:txBody>
      </p:sp>
      <p:pic>
        <p:nvPicPr>
          <p:cNvPr id="1026" name="Picture 2" descr="C:\Users\Marina\Desktop\Слайд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340768"/>
            <a:ext cx="4104456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7"/>
            <a:ext cx="3672408" cy="439248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за тесный, тесный дом?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Сто сестричек жмутся в нем.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любая из сестричек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Может вспыхнуть, как костер.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шути с сестричками,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Тоненькими …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спичками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Marina\Desktop\Слайд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764" y="126876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008313" cy="5865515"/>
          </a:xfrm>
        </p:spPr>
        <p:txBody>
          <a:bodyPr>
            <a:normAutofit/>
          </a:bodyPr>
          <a:lstStyle/>
          <a:p>
            <a:pPr marL="142875" marR="14287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Чтобы </a:t>
            </a: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лес, звериный дом,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пылал нигде огнём,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Чтоб не плакали букашки,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теряли гнёзда пташки,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А лишь пели песни птички,</a:t>
            </a:r>
            <a:b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80"/>
                </a:solidFill>
                <a:latin typeface="Times New Roman"/>
                <a:ea typeface="Times New Roman"/>
              </a:rPr>
              <a:t>Не берите в руки спички!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endParaRPr lang="ru-RU" sz="2800" dirty="0"/>
          </a:p>
        </p:txBody>
      </p:sp>
      <p:pic>
        <p:nvPicPr>
          <p:cNvPr id="5" name="Объект 4" descr="http://umm4.com/wp-content/uploads/2011/06/stixi-dlya-detej-pravila-pozharnoj-bezopasnosti-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5658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3008313" cy="5865515"/>
          </a:xfrm>
        </p:spPr>
        <p:txBody>
          <a:bodyPr>
            <a:normAutofit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Ленту гладила Анюта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увидела подруг,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Отвлеклась на три минуты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забыла про утюг.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 дело не до шутки!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что значит – три минутки!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Ленты нет, кругом угар,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 не сделался пожар.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5" name="Объект 4" descr="http://umm4.com/wp-content/uploads/2011/06/stixi-dlya-detej-pravila-pozharnoj-bezopasnosti-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25658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538736" cy="46805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Дым и огонь не к добру, так и знай,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Взрослых на помощь скорей призывай,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в «01» поскорее звони: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Срочно пожарных! Помогут они!</a:t>
            </a:r>
          </a:p>
        </p:txBody>
      </p:sp>
      <p:pic>
        <p:nvPicPr>
          <p:cNvPr id="3074" name="Picture 2" descr="C:\Users\Marina\Desktop\Телефоны экстренных служ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060" y="1340768"/>
            <a:ext cx="5111750" cy="3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960440" cy="63367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Что за парень здоровенный? –</a:t>
            </a:r>
            <a:br>
              <a:rPr lang="ru-RU" sz="2200" b="1" dirty="0"/>
            </a:br>
            <a:r>
              <a:rPr lang="ru-RU" sz="2200" b="1" dirty="0"/>
              <a:t>В форме он, а не военный,</a:t>
            </a:r>
            <a:br>
              <a:rPr lang="ru-RU" sz="2200" b="1" dirty="0"/>
            </a:br>
            <a:r>
              <a:rPr lang="ru-RU" sz="2200" b="1" dirty="0"/>
              <a:t>В каске, </a:t>
            </a:r>
            <a:r>
              <a:rPr lang="ru-RU" sz="2200" b="1" dirty="0" smtClean="0"/>
              <a:t>как артиллерист</a:t>
            </a:r>
            <a:r>
              <a:rPr lang="ru-RU" sz="2200" b="1" dirty="0"/>
              <a:t>,</a:t>
            </a:r>
            <a:br>
              <a:rPr lang="ru-RU" sz="2200" b="1" dirty="0"/>
            </a:br>
            <a:r>
              <a:rPr lang="ru-RU" sz="2200" b="1" dirty="0"/>
              <a:t>Со стволом, а не танкист?</a:t>
            </a:r>
            <a:br>
              <a:rPr lang="ru-RU" sz="2200" b="1" dirty="0"/>
            </a:br>
            <a:r>
              <a:rPr lang="ru-RU" sz="2200" b="1" dirty="0"/>
              <a:t>Если где-то вдруг случайно,</a:t>
            </a:r>
            <a:br>
              <a:rPr lang="ru-RU" sz="2200" b="1" dirty="0"/>
            </a:br>
            <a:r>
              <a:rPr lang="ru-RU" sz="2200" b="1" dirty="0"/>
              <a:t>От огня грозит беда,</a:t>
            </a:r>
            <a:br>
              <a:rPr lang="ru-RU" sz="2200" b="1" dirty="0"/>
            </a:br>
            <a:r>
              <a:rPr lang="ru-RU" sz="2200" b="1" dirty="0"/>
              <a:t>Этот паренек отчаянный</a:t>
            </a:r>
            <a:br>
              <a:rPr lang="ru-RU" sz="2200" b="1" dirty="0"/>
            </a:br>
            <a:r>
              <a:rPr lang="ru-RU" sz="2200" b="1" dirty="0"/>
              <a:t>Сразу поспешит туда.</a:t>
            </a:r>
            <a:br>
              <a:rPr lang="ru-RU" sz="2200" b="1" dirty="0"/>
            </a:br>
            <a:r>
              <a:rPr lang="ru-RU" sz="2200" b="1" dirty="0"/>
              <a:t>Ловко прыгнет он в окошко,</a:t>
            </a:r>
            <a:br>
              <a:rPr lang="ru-RU" sz="2200" b="1" dirty="0"/>
            </a:br>
            <a:r>
              <a:rPr lang="ru-RU" sz="2200" b="1" dirty="0"/>
              <a:t>И спасет детей и кошку,</a:t>
            </a:r>
            <a:br>
              <a:rPr lang="ru-RU" sz="2200" b="1" dirty="0"/>
            </a:br>
            <a:r>
              <a:rPr lang="ru-RU" sz="2200" b="1" dirty="0"/>
              <a:t>Победит огонь коварный,</a:t>
            </a:r>
            <a:br>
              <a:rPr lang="ru-RU" sz="2200" b="1" dirty="0"/>
            </a:br>
            <a:r>
              <a:rPr lang="ru-RU" sz="2200" b="1" dirty="0"/>
              <a:t>Потому что он – </a:t>
            </a:r>
            <a:r>
              <a:rPr lang="ru-RU" sz="2200" b="1" dirty="0" smtClean="0"/>
              <a:t>(пожарный).</a:t>
            </a:r>
            <a:endParaRPr lang="ru-RU" sz="2200" b="1" dirty="0"/>
          </a:p>
        </p:txBody>
      </p:sp>
      <p:pic>
        <p:nvPicPr>
          <p:cNvPr id="5" name="Объект 4" descr="http://otrisovki.ucoz.ua/_pu/1/009972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592" y="980728"/>
            <a:ext cx="47525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4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186808" cy="4248472"/>
          </a:xfrm>
        </p:spPr>
        <p:txBody>
          <a:bodyPr/>
          <a:lstStyle/>
          <a:p>
            <a:r>
              <a:rPr lang="ru-RU" sz="2800" b="1" dirty="0"/>
              <a:t>Я мчусь с сиреной на пожар,</a:t>
            </a:r>
            <a:br>
              <a:rPr lang="ru-RU" sz="2800" b="1" dirty="0"/>
            </a:br>
            <a:r>
              <a:rPr lang="ru-RU" sz="2800" b="1" dirty="0"/>
              <a:t>Везу я воду с пеной.</a:t>
            </a:r>
            <a:br>
              <a:rPr lang="ru-RU" sz="2800" b="1" dirty="0"/>
            </a:br>
            <a:r>
              <a:rPr lang="ru-RU" sz="2800" b="1" dirty="0"/>
              <a:t>Потушим вмиг огонь и жар</a:t>
            </a:r>
            <a:br>
              <a:rPr lang="ru-RU" sz="2800" b="1" dirty="0"/>
            </a:br>
            <a:r>
              <a:rPr lang="ru-RU" sz="2800" b="1" dirty="0"/>
              <a:t>Мы быстро, словно стрелы.</a:t>
            </a:r>
          </a:p>
          <a:p>
            <a:r>
              <a:rPr lang="ru-RU" sz="2800" b="1" i="1" dirty="0"/>
              <a:t>(пожарная машина</a:t>
            </a:r>
            <a:r>
              <a:rPr lang="ru-RU" sz="2800" i="1" dirty="0"/>
              <a:t>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 descr="Пожарная машина.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908720"/>
            <a:ext cx="556895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250704" cy="27139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Висит – молчит,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А перевернешь, шипит,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 пена летит.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Огнетушитель)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tinko.ru/files/catalog/images/big/4f439a3fd054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итк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Плитка</Template>
  <TotalTime>0</TotalTime>
  <Words>65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Плитка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2013-03-20T17:54:31Z</dcterms:created>
  <dcterms:modified xsi:type="dcterms:W3CDTF">2020-05-20T09:28:41Z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