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70" r:id="rId4"/>
    <p:sldId id="271" r:id="rId5"/>
    <p:sldId id="272" r:id="rId6"/>
    <p:sldId id="273" r:id="rId7"/>
    <p:sldId id="261" r:id="rId8"/>
    <p:sldId id="274" r:id="rId9"/>
    <p:sldId id="275" r:id="rId10"/>
    <p:sldId id="276" r:id="rId11"/>
    <p:sldId id="260" r:id="rId12"/>
    <p:sldId id="277" r:id="rId13"/>
    <p:sldId id="279" r:id="rId14"/>
    <p:sldId id="278" r:id="rId15"/>
    <p:sldId id="280" r:id="rId16"/>
    <p:sldId id="281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BCB3A-D48D-4144-BE6D-F9F74A0FEE0A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51C60-8FA2-4D87-B7FD-E84D565A4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1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51C60-8FA2-4D87-B7FD-E84D565A474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AA6D-4A36-4855-A06A-87D8B300691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3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9.pn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.jpeg"/><Relationship Id="rId7" Type="http://schemas.openxmlformats.org/officeDocument/2006/relationships/image" Target="../media/image4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wmf"/><Relationship Id="rId5" Type="http://schemas.openxmlformats.org/officeDocument/2006/relationships/image" Target="../media/image38.jpeg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audio" Target="../media/audio1.wav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10" Type="http://schemas.openxmlformats.org/officeDocument/2006/relationships/image" Target="../media/image19.jpeg"/><Relationship Id="rId4" Type="http://schemas.openxmlformats.org/officeDocument/2006/relationships/image" Target="../media/image1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992888" cy="15841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Wave2">
              <a:avLst>
                <a:gd name="adj1" fmla="val 12500"/>
                <a:gd name="adj2" fmla="val -454"/>
              </a:avLst>
            </a:prstTxWarp>
            <a:normAutofit/>
          </a:bodyPr>
          <a:lstStyle/>
          <a:p>
            <a:r>
              <a:rPr lang="ru-RU" sz="1000" dirty="0" smtClean="0">
                <a:ln>
                  <a:solidFill>
                    <a:srgbClr val="000066"/>
                  </a:solidFill>
                </a:ln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</a:rPr>
              <a:t>ВОДА  ВОКРУГ НАС</a:t>
            </a:r>
            <a:endParaRPr lang="ru-RU" sz="1000" dirty="0">
              <a:ln>
                <a:solidFill>
                  <a:srgbClr val="000066"/>
                </a:solidFill>
              </a:ln>
              <a:solidFill>
                <a:schemeClr val="tx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13314" name="Picture 2" descr="https://im0-tub-ru.yandex.net/i?id=a04794268607cc67f37b5d9b28ae579f&amp;n=33&amp;h=215&amp;w=38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276872"/>
            <a:ext cx="6120680" cy="34448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570186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Вода твёрдая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143185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Зимой капельки воды </a:t>
            </a:r>
          </a:p>
          <a:p>
            <a:pPr algn="ctr"/>
            <a:r>
              <a:rPr lang="ru-RU" sz="2800" dirty="0" smtClean="0"/>
              <a:t>превращаются в снежинки</a:t>
            </a:r>
            <a:endParaRPr lang="ru-RU" sz="2800" dirty="0"/>
          </a:p>
        </p:txBody>
      </p:sp>
      <p:pic>
        <p:nvPicPr>
          <p:cNvPr id="8" name="Содержимое 7" descr="9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429000"/>
            <a:ext cx="3296873" cy="24726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4797152"/>
            <a:ext cx="4041775" cy="1728192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3000" dirty="0" smtClean="0"/>
              <a:t>Зимой  вода </a:t>
            </a:r>
          </a:p>
          <a:p>
            <a:pPr algn="ctr"/>
            <a:r>
              <a:rPr lang="ru-RU" sz="3000" dirty="0" smtClean="0"/>
              <a:t>превращается в лёд</a:t>
            </a:r>
          </a:p>
          <a:p>
            <a:endParaRPr lang="ru-RU" dirty="0"/>
          </a:p>
        </p:txBody>
      </p:sp>
      <p:pic>
        <p:nvPicPr>
          <p:cNvPr id="9" name="Содержимое 8" descr="д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5004048" y="2132856"/>
            <a:ext cx="3463602" cy="2309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ASUS\Desktop\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744" y="450558"/>
            <a:ext cx="8075712" cy="6056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14202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Свойства воды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694" y="2420888"/>
            <a:ext cx="85107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ВОДА НЕ ИМЕЕТ ВКУСА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ЦВЕТА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ЗАПАХА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МОЖЕТ РАСТВОРЯТЬ НЕКОТОРЫЕ ВЕЩЕСТВА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ПРИНИМАТЬ ЛЮБУЮ ФОРМУ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ОКРАШИВАТЬСЯ В РАЗНЫЕ ЦВЕТА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вода в стака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031843">
            <a:off x="665104" y="593404"/>
            <a:ext cx="2437585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стекло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17949">
            <a:off x="6095109" y="636219"/>
            <a:ext cx="2416922" cy="17480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3"/>
          <p:cNvPicPr>
            <a:picLocks noGrp="1"/>
          </p:cNvPicPr>
          <p:nvPr>
            <p:ph idx="4294967295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0885706">
            <a:off x="1134710" y="3460442"/>
            <a:ext cx="2592288" cy="18516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Содержимое 3"/>
          <p:cNvPicPr>
            <a:picLocks noGrp="1"/>
          </p:cNvPicPr>
          <p:nvPr>
            <p:ph idx="4294967295"/>
          </p:nvPr>
        </p:nvPicPr>
        <p:blipFill>
          <a:blip r:embed="rId7" cstate="print"/>
          <a:stretch>
            <a:fillRect/>
          </a:stretch>
        </p:blipFill>
        <p:spPr bwMode="auto">
          <a:xfrm rot="744026">
            <a:off x="5610391" y="3293125"/>
            <a:ext cx="2291146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 rot="20942856">
            <a:off x="1012669" y="255504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Жидкая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 rot="770524">
            <a:off x="5543103" y="2452029"/>
            <a:ext cx="2944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Прозрачная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 rot="20978201">
            <a:off x="1512646" y="552910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Бесцветная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 rot="713498">
            <a:off x="5112513" y="5367591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Без запаха</a:t>
            </a:r>
            <a:endParaRPr lang="ru-RU" sz="3600" dirty="0"/>
          </a:p>
        </p:txBody>
      </p:sp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сахар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2656"/>
            <a:ext cx="2448272" cy="17394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пар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348880"/>
            <a:ext cx="2520280" cy="1942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5" descr="Ice_cubes_openphoto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7" y="4509120"/>
            <a:ext cx="2592288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067944" y="836712"/>
            <a:ext cx="46085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FF0000"/>
                </a:solidFill>
              </a:rPr>
              <a:t>Растворяет</a:t>
            </a:r>
          </a:p>
          <a:p>
            <a:pPr>
              <a:buFont typeface="Arial" pitchFamily="34" charset="0"/>
              <a:buChar char="•"/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FF0000"/>
                </a:solidFill>
              </a:rPr>
              <a:t>Испаряется</a:t>
            </a:r>
          </a:p>
          <a:p>
            <a:pPr>
              <a:buFont typeface="Arial" pitchFamily="34" charset="0"/>
              <a:buChar char="•"/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3200" b="1" i="1" dirty="0" smtClean="0">
              <a:solidFill>
                <a:srgbClr val="FF0000"/>
              </a:solidFill>
            </a:endParaRPr>
          </a:p>
          <a:p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FF0000"/>
                </a:solidFill>
              </a:rPr>
              <a:t>Замерзает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человек использует воду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19" descr="фрукты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771800" y="2204864"/>
            <a:ext cx="2428875" cy="2181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3" descr="стаканвод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827584" y="3861048"/>
            <a:ext cx="2448272" cy="2406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http://www.baby.ru/storage/8/f/c/7/1287879.428567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99120" y="1772817"/>
            <a:ext cx="2401783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508104" y="5805264"/>
            <a:ext cx="3173561" cy="369332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ГИГИЕНИЧЕСКИЕ ПРОЦЕДУРЫ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92494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</a:rPr>
              <a:t>ЕДА И НАПИТКИ</a:t>
            </a:r>
            <a:endParaRPr lang="ru-RU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14202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Вода нужна всем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6" descr="MCj01933320000[1]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050" y="3501008"/>
            <a:ext cx="2245100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48"/>
          <p:cNvGrpSpPr>
            <a:grpSpLocks/>
          </p:cNvGrpSpPr>
          <p:nvPr/>
        </p:nvGrpSpPr>
        <p:grpSpPr bwMode="auto">
          <a:xfrm>
            <a:off x="1403648" y="4509120"/>
            <a:ext cx="742330" cy="1165176"/>
            <a:chOff x="500067" y="3857625"/>
            <a:chExt cx="1285875" cy="1744666"/>
          </a:xfrm>
        </p:grpSpPr>
        <p:sp>
          <p:nvSpPr>
            <p:cNvPr id="6" name="Freeform 349"/>
            <p:cNvSpPr>
              <a:spLocks/>
            </p:cNvSpPr>
            <p:nvPr/>
          </p:nvSpPr>
          <p:spPr bwMode="auto">
            <a:xfrm>
              <a:off x="826955" y="3857625"/>
              <a:ext cx="877266" cy="1744666"/>
            </a:xfrm>
            <a:custGeom>
              <a:avLst/>
              <a:gdLst>
                <a:gd name="T0" fmla="*/ 0 w 1052"/>
                <a:gd name="T1" fmla="*/ 0 h 2442"/>
                <a:gd name="T2" fmla="*/ 1052 w 1052"/>
                <a:gd name="T3" fmla="*/ 2442 h 2442"/>
              </a:gdLst>
              <a:ahLst/>
              <a:cxnLst>
                <a:cxn ang="0">
                  <a:pos x="238" y="1707"/>
                </a:cxn>
                <a:cxn ang="0">
                  <a:pos x="295" y="1798"/>
                </a:cxn>
                <a:cxn ang="0">
                  <a:pos x="341" y="1904"/>
                </a:cxn>
                <a:cxn ang="0">
                  <a:pos x="350" y="1940"/>
                </a:cxn>
                <a:cxn ang="0">
                  <a:pos x="370" y="2002"/>
                </a:cxn>
                <a:cxn ang="0">
                  <a:pos x="437" y="2173"/>
                </a:cxn>
                <a:cxn ang="0">
                  <a:pos x="502" y="2339"/>
                </a:cxn>
                <a:cxn ang="0">
                  <a:pos x="554" y="2406"/>
                </a:cxn>
                <a:cxn ang="0">
                  <a:pos x="646" y="2425"/>
                </a:cxn>
                <a:cxn ang="0">
                  <a:pos x="667" y="2435"/>
                </a:cxn>
                <a:cxn ang="0">
                  <a:pos x="715" y="2351"/>
                </a:cxn>
                <a:cxn ang="0">
                  <a:pos x="720" y="2421"/>
                </a:cxn>
                <a:cxn ang="0">
                  <a:pos x="783" y="2365"/>
                </a:cxn>
                <a:cxn ang="0">
                  <a:pos x="768" y="2310"/>
                </a:cxn>
                <a:cxn ang="0">
                  <a:pos x="807" y="2281"/>
                </a:cxn>
                <a:cxn ang="0">
                  <a:pos x="838" y="2221"/>
                </a:cxn>
                <a:cxn ang="0">
                  <a:pos x="869" y="2156"/>
                </a:cxn>
                <a:cxn ang="0">
                  <a:pos x="919" y="1954"/>
                </a:cxn>
                <a:cxn ang="0">
                  <a:pos x="948" y="1767"/>
                </a:cxn>
                <a:cxn ang="0">
                  <a:pos x="994" y="1481"/>
                </a:cxn>
                <a:cxn ang="0">
                  <a:pos x="1040" y="1365"/>
                </a:cxn>
                <a:cxn ang="0">
                  <a:pos x="1044" y="1161"/>
                </a:cxn>
                <a:cxn ang="0">
                  <a:pos x="980" y="740"/>
                </a:cxn>
                <a:cxn ang="0">
                  <a:pos x="936" y="628"/>
                </a:cxn>
                <a:cxn ang="0">
                  <a:pos x="931" y="584"/>
                </a:cxn>
                <a:cxn ang="0">
                  <a:pos x="927" y="534"/>
                </a:cxn>
                <a:cxn ang="0">
                  <a:pos x="886" y="464"/>
                </a:cxn>
                <a:cxn ang="0">
                  <a:pos x="905" y="411"/>
                </a:cxn>
                <a:cxn ang="0">
                  <a:pos x="893" y="387"/>
                </a:cxn>
                <a:cxn ang="0">
                  <a:pos x="883" y="303"/>
                </a:cxn>
                <a:cxn ang="0">
                  <a:pos x="867" y="233"/>
                </a:cxn>
                <a:cxn ang="0">
                  <a:pos x="879" y="217"/>
                </a:cxn>
                <a:cxn ang="0">
                  <a:pos x="859" y="207"/>
                </a:cxn>
                <a:cxn ang="0">
                  <a:pos x="879" y="183"/>
                </a:cxn>
                <a:cxn ang="0">
                  <a:pos x="850" y="178"/>
                </a:cxn>
                <a:cxn ang="0">
                  <a:pos x="864" y="0"/>
                </a:cxn>
                <a:cxn ang="0">
                  <a:pos x="845" y="3"/>
                </a:cxn>
                <a:cxn ang="0">
                  <a:pos x="785" y="39"/>
                </a:cxn>
                <a:cxn ang="0">
                  <a:pos x="727" y="70"/>
                </a:cxn>
                <a:cxn ang="0">
                  <a:pos x="718" y="82"/>
                </a:cxn>
                <a:cxn ang="0">
                  <a:pos x="711" y="106"/>
                </a:cxn>
                <a:cxn ang="0">
                  <a:pos x="658" y="125"/>
                </a:cxn>
                <a:cxn ang="0">
                  <a:pos x="564" y="142"/>
                </a:cxn>
                <a:cxn ang="0">
                  <a:pos x="442" y="132"/>
                </a:cxn>
                <a:cxn ang="0">
                  <a:pos x="413" y="132"/>
                </a:cxn>
                <a:cxn ang="0">
                  <a:pos x="370" y="106"/>
                </a:cxn>
                <a:cxn ang="0">
                  <a:pos x="281" y="17"/>
                </a:cxn>
                <a:cxn ang="0">
                  <a:pos x="247" y="31"/>
                </a:cxn>
                <a:cxn ang="0">
                  <a:pos x="242" y="63"/>
                </a:cxn>
                <a:cxn ang="0">
                  <a:pos x="276" y="171"/>
                </a:cxn>
                <a:cxn ang="0">
                  <a:pos x="262" y="195"/>
                </a:cxn>
                <a:cxn ang="0">
                  <a:pos x="242" y="233"/>
                </a:cxn>
                <a:cxn ang="0">
                  <a:pos x="254" y="277"/>
                </a:cxn>
                <a:cxn ang="0">
                  <a:pos x="202" y="471"/>
                </a:cxn>
                <a:cxn ang="0">
                  <a:pos x="165" y="567"/>
                </a:cxn>
                <a:cxn ang="0">
                  <a:pos x="103" y="618"/>
                </a:cxn>
                <a:cxn ang="0">
                  <a:pos x="65" y="697"/>
                </a:cxn>
                <a:cxn ang="0">
                  <a:pos x="0" y="945"/>
                </a:cxn>
                <a:cxn ang="0">
                  <a:pos x="12" y="1084"/>
                </a:cxn>
                <a:cxn ang="0">
                  <a:pos x="60" y="1450"/>
                </a:cxn>
                <a:cxn ang="0">
                  <a:pos x="141" y="1630"/>
                </a:cxn>
              </a:cxnLst>
              <a:rect l="T0" t="T1" r="T2" b="T3"/>
              <a:pathLst>
                <a:path w="1052" h="2442">
                  <a:moveTo>
                    <a:pt x="190" y="1707"/>
                  </a:moveTo>
                  <a:lnTo>
                    <a:pt x="199" y="1707"/>
                  </a:lnTo>
                  <a:lnTo>
                    <a:pt x="209" y="1704"/>
                  </a:lnTo>
                  <a:lnTo>
                    <a:pt x="218" y="1704"/>
                  </a:lnTo>
                  <a:lnTo>
                    <a:pt x="228" y="1704"/>
                  </a:lnTo>
                  <a:lnTo>
                    <a:pt x="238" y="1707"/>
                  </a:lnTo>
                  <a:lnTo>
                    <a:pt x="247" y="1714"/>
                  </a:lnTo>
                  <a:lnTo>
                    <a:pt x="257" y="1724"/>
                  </a:lnTo>
                  <a:lnTo>
                    <a:pt x="266" y="1736"/>
                  </a:lnTo>
                  <a:lnTo>
                    <a:pt x="274" y="1755"/>
                  </a:lnTo>
                  <a:lnTo>
                    <a:pt x="286" y="1774"/>
                  </a:lnTo>
                  <a:lnTo>
                    <a:pt x="295" y="1798"/>
                  </a:lnTo>
                  <a:lnTo>
                    <a:pt x="307" y="1822"/>
                  </a:lnTo>
                  <a:lnTo>
                    <a:pt x="317" y="1846"/>
                  </a:lnTo>
                  <a:lnTo>
                    <a:pt x="326" y="1865"/>
                  </a:lnTo>
                  <a:lnTo>
                    <a:pt x="334" y="1885"/>
                  </a:lnTo>
                  <a:lnTo>
                    <a:pt x="338" y="1899"/>
                  </a:lnTo>
                  <a:lnTo>
                    <a:pt x="341" y="1904"/>
                  </a:lnTo>
                  <a:lnTo>
                    <a:pt x="343" y="1911"/>
                  </a:lnTo>
                  <a:lnTo>
                    <a:pt x="343" y="1916"/>
                  </a:lnTo>
                  <a:lnTo>
                    <a:pt x="346" y="1923"/>
                  </a:lnTo>
                  <a:lnTo>
                    <a:pt x="348" y="1928"/>
                  </a:lnTo>
                  <a:lnTo>
                    <a:pt x="350" y="1933"/>
                  </a:lnTo>
                  <a:lnTo>
                    <a:pt x="350" y="1940"/>
                  </a:lnTo>
                  <a:lnTo>
                    <a:pt x="353" y="1945"/>
                  </a:lnTo>
                  <a:lnTo>
                    <a:pt x="355" y="1952"/>
                  </a:lnTo>
                  <a:lnTo>
                    <a:pt x="358" y="1959"/>
                  </a:lnTo>
                  <a:lnTo>
                    <a:pt x="358" y="1969"/>
                  </a:lnTo>
                  <a:lnTo>
                    <a:pt x="360" y="1976"/>
                  </a:lnTo>
                  <a:lnTo>
                    <a:pt x="370" y="2002"/>
                  </a:lnTo>
                  <a:lnTo>
                    <a:pt x="377" y="2026"/>
                  </a:lnTo>
                  <a:lnTo>
                    <a:pt x="384" y="2048"/>
                  </a:lnTo>
                  <a:lnTo>
                    <a:pt x="389" y="2062"/>
                  </a:lnTo>
                  <a:lnTo>
                    <a:pt x="401" y="2091"/>
                  </a:lnTo>
                  <a:lnTo>
                    <a:pt x="418" y="2130"/>
                  </a:lnTo>
                  <a:lnTo>
                    <a:pt x="437" y="2173"/>
                  </a:lnTo>
                  <a:lnTo>
                    <a:pt x="451" y="2207"/>
                  </a:lnTo>
                  <a:lnTo>
                    <a:pt x="456" y="2223"/>
                  </a:lnTo>
                  <a:lnTo>
                    <a:pt x="466" y="2250"/>
                  </a:lnTo>
                  <a:lnTo>
                    <a:pt x="478" y="2279"/>
                  </a:lnTo>
                  <a:lnTo>
                    <a:pt x="490" y="2310"/>
                  </a:lnTo>
                  <a:lnTo>
                    <a:pt x="502" y="2339"/>
                  </a:lnTo>
                  <a:lnTo>
                    <a:pt x="511" y="2365"/>
                  </a:lnTo>
                  <a:lnTo>
                    <a:pt x="521" y="2382"/>
                  </a:lnTo>
                  <a:lnTo>
                    <a:pt x="526" y="2392"/>
                  </a:lnTo>
                  <a:lnTo>
                    <a:pt x="530" y="2394"/>
                  </a:lnTo>
                  <a:lnTo>
                    <a:pt x="540" y="2399"/>
                  </a:lnTo>
                  <a:lnTo>
                    <a:pt x="554" y="2406"/>
                  </a:lnTo>
                  <a:lnTo>
                    <a:pt x="569" y="2413"/>
                  </a:lnTo>
                  <a:lnTo>
                    <a:pt x="588" y="2423"/>
                  </a:lnTo>
                  <a:lnTo>
                    <a:pt x="605" y="2430"/>
                  </a:lnTo>
                  <a:lnTo>
                    <a:pt x="627" y="2437"/>
                  </a:lnTo>
                  <a:lnTo>
                    <a:pt x="646" y="2442"/>
                  </a:lnTo>
                  <a:lnTo>
                    <a:pt x="646" y="2425"/>
                  </a:lnTo>
                  <a:lnTo>
                    <a:pt x="646" y="2404"/>
                  </a:lnTo>
                  <a:lnTo>
                    <a:pt x="646" y="2380"/>
                  </a:lnTo>
                  <a:lnTo>
                    <a:pt x="648" y="2365"/>
                  </a:lnTo>
                  <a:lnTo>
                    <a:pt x="653" y="2387"/>
                  </a:lnTo>
                  <a:lnTo>
                    <a:pt x="655" y="2413"/>
                  </a:lnTo>
                  <a:lnTo>
                    <a:pt x="667" y="2435"/>
                  </a:lnTo>
                  <a:lnTo>
                    <a:pt x="691" y="2440"/>
                  </a:lnTo>
                  <a:lnTo>
                    <a:pt x="699" y="2425"/>
                  </a:lnTo>
                  <a:lnTo>
                    <a:pt x="703" y="2409"/>
                  </a:lnTo>
                  <a:lnTo>
                    <a:pt x="708" y="2387"/>
                  </a:lnTo>
                  <a:lnTo>
                    <a:pt x="713" y="2368"/>
                  </a:lnTo>
                  <a:lnTo>
                    <a:pt x="715" y="2351"/>
                  </a:lnTo>
                  <a:lnTo>
                    <a:pt x="718" y="2339"/>
                  </a:lnTo>
                  <a:lnTo>
                    <a:pt x="723" y="2327"/>
                  </a:lnTo>
                  <a:lnTo>
                    <a:pt x="725" y="2320"/>
                  </a:lnTo>
                  <a:lnTo>
                    <a:pt x="725" y="2348"/>
                  </a:lnTo>
                  <a:lnTo>
                    <a:pt x="723" y="2385"/>
                  </a:lnTo>
                  <a:lnTo>
                    <a:pt x="720" y="2421"/>
                  </a:lnTo>
                  <a:lnTo>
                    <a:pt x="718" y="2442"/>
                  </a:lnTo>
                  <a:lnTo>
                    <a:pt x="735" y="2435"/>
                  </a:lnTo>
                  <a:lnTo>
                    <a:pt x="749" y="2421"/>
                  </a:lnTo>
                  <a:lnTo>
                    <a:pt x="763" y="2404"/>
                  </a:lnTo>
                  <a:lnTo>
                    <a:pt x="773" y="2385"/>
                  </a:lnTo>
                  <a:lnTo>
                    <a:pt x="783" y="2365"/>
                  </a:lnTo>
                  <a:lnTo>
                    <a:pt x="790" y="2344"/>
                  </a:lnTo>
                  <a:lnTo>
                    <a:pt x="795" y="2327"/>
                  </a:lnTo>
                  <a:lnTo>
                    <a:pt x="799" y="2312"/>
                  </a:lnTo>
                  <a:lnTo>
                    <a:pt x="790" y="2312"/>
                  </a:lnTo>
                  <a:lnTo>
                    <a:pt x="780" y="2312"/>
                  </a:lnTo>
                  <a:lnTo>
                    <a:pt x="768" y="2310"/>
                  </a:lnTo>
                  <a:lnTo>
                    <a:pt x="761" y="2303"/>
                  </a:lnTo>
                  <a:lnTo>
                    <a:pt x="771" y="2303"/>
                  </a:lnTo>
                  <a:lnTo>
                    <a:pt x="783" y="2300"/>
                  </a:lnTo>
                  <a:lnTo>
                    <a:pt x="792" y="2300"/>
                  </a:lnTo>
                  <a:lnTo>
                    <a:pt x="802" y="2300"/>
                  </a:lnTo>
                  <a:lnTo>
                    <a:pt x="807" y="2281"/>
                  </a:lnTo>
                  <a:lnTo>
                    <a:pt x="814" y="2262"/>
                  </a:lnTo>
                  <a:lnTo>
                    <a:pt x="819" y="2245"/>
                  </a:lnTo>
                  <a:lnTo>
                    <a:pt x="826" y="2233"/>
                  </a:lnTo>
                  <a:lnTo>
                    <a:pt x="831" y="2228"/>
                  </a:lnTo>
                  <a:lnTo>
                    <a:pt x="833" y="2223"/>
                  </a:lnTo>
                  <a:lnTo>
                    <a:pt x="838" y="2221"/>
                  </a:lnTo>
                  <a:lnTo>
                    <a:pt x="840" y="2216"/>
                  </a:lnTo>
                  <a:lnTo>
                    <a:pt x="845" y="2211"/>
                  </a:lnTo>
                  <a:lnTo>
                    <a:pt x="847" y="2204"/>
                  </a:lnTo>
                  <a:lnTo>
                    <a:pt x="852" y="2197"/>
                  </a:lnTo>
                  <a:lnTo>
                    <a:pt x="857" y="2187"/>
                  </a:lnTo>
                  <a:lnTo>
                    <a:pt x="869" y="2156"/>
                  </a:lnTo>
                  <a:lnTo>
                    <a:pt x="879" y="2115"/>
                  </a:lnTo>
                  <a:lnTo>
                    <a:pt x="888" y="2077"/>
                  </a:lnTo>
                  <a:lnTo>
                    <a:pt x="895" y="2048"/>
                  </a:lnTo>
                  <a:lnTo>
                    <a:pt x="903" y="2022"/>
                  </a:lnTo>
                  <a:lnTo>
                    <a:pt x="910" y="1988"/>
                  </a:lnTo>
                  <a:lnTo>
                    <a:pt x="919" y="1954"/>
                  </a:lnTo>
                  <a:lnTo>
                    <a:pt x="924" y="1930"/>
                  </a:lnTo>
                  <a:lnTo>
                    <a:pt x="929" y="1906"/>
                  </a:lnTo>
                  <a:lnTo>
                    <a:pt x="934" y="1868"/>
                  </a:lnTo>
                  <a:lnTo>
                    <a:pt x="939" y="1829"/>
                  </a:lnTo>
                  <a:lnTo>
                    <a:pt x="943" y="1803"/>
                  </a:lnTo>
                  <a:lnTo>
                    <a:pt x="948" y="1767"/>
                  </a:lnTo>
                  <a:lnTo>
                    <a:pt x="958" y="1714"/>
                  </a:lnTo>
                  <a:lnTo>
                    <a:pt x="968" y="1661"/>
                  </a:lnTo>
                  <a:lnTo>
                    <a:pt x="975" y="1627"/>
                  </a:lnTo>
                  <a:lnTo>
                    <a:pt x="984" y="1584"/>
                  </a:lnTo>
                  <a:lnTo>
                    <a:pt x="992" y="1531"/>
                  </a:lnTo>
                  <a:lnTo>
                    <a:pt x="994" y="1481"/>
                  </a:lnTo>
                  <a:lnTo>
                    <a:pt x="994" y="1445"/>
                  </a:lnTo>
                  <a:lnTo>
                    <a:pt x="1004" y="1440"/>
                  </a:lnTo>
                  <a:lnTo>
                    <a:pt x="1013" y="1433"/>
                  </a:lnTo>
                  <a:lnTo>
                    <a:pt x="1023" y="1428"/>
                  </a:lnTo>
                  <a:lnTo>
                    <a:pt x="1032" y="1423"/>
                  </a:lnTo>
                  <a:lnTo>
                    <a:pt x="1040" y="1365"/>
                  </a:lnTo>
                  <a:lnTo>
                    <a:pt x="1047" y="1286"/>
                  </a:lnTo>
                  <a:lnTo>
                    <a:pt x="1052" y="1216"/>
                  </a:lnTo>
                  <a:lnTo>
                    <a:pt x="1052" y="1183"/>
                  </a:lnTo>
                  <a:lnTo>
                    <a:pt x="1049" y="1176"/>
                  </a:lnTo>
                  <a:lnTo>
                    <a:pt x="1047" y="1168"/>
                  </a:lnTo>
                  <a:lnTo>
                    <a:pt x="1044" y="1161"/>
                  </a:lnTo>
                  <a:lnTo>
                    <a:pt x="1042" y="1151"/>
                  </a:lnTo>
                  <a:lnTo>
                    <a:pt x="1042" y="1058"/>
                  </a:lnTo>
                  <a:lnTo>
                    <a:pt x="1028" y="938"/>
                  </a:lnTo>
                  <a:lnTo>
                    <a:pt x="1006" y="827"/>
                  </a:lnTo>
                  <a:lnTo>
                    <a:pt x="987" y="755"/>
                  </a:lnTo>
                  <a:lnTo>
                    <a:pt x="980" y="740"/>
                  </a:lnTo>
                  <a:lnTo>
                    <a:pt x="972" y="726"/>
                  </a:lnTo>
                  <a:lnTo>
                    <a:pt x="963" y="712"/>
                  </a:lnTo>
                  <a:lnTo>
                    <a:pt x="958" y="702"/>
                  </a:lnTo>
                  <a:lnTo>
                    <a:pt x="953" y="685"/>
                  </a:lnTo>
                  <a:lnTo>
                    <a:pt x="946" y="656"/>
                  </a:lnTo>
                  <a:lnTo>
                    <a:pt x="936" y="628"/>
                  </a:lnTo>
                  <a:lnTo>
                    <a:pt x="927" y="613"/>
                  </a:lnTo>
                  <a:lnTo>
                    <a:pt x="929" y="608"/>
                  </a:lnTo>
                  <a:lnTo>
                    <a:pt x="929" y="601"/>
                  </a:lnTo>
                  <a:lnTo>
                    <a:pt x="931" y="596"/>
                  </a:lnTo>
                  <a:lnTo>
                    <a:pt x="931" y="589"/>
                  </a:lnTo>
                  <a:lnTo>
                    <a:pt x="931" y="584"/>
                  </a:lnTo>
                  <a:lnTo>
                    <a:pt x="931" y="579"/>
                  </a:lnTo>
                  <a:lnTo>
                    <a:pt x="929" y="577"/>
                  </a:lnTo>
                  <a:lnTo>
                    <a:pt x="929" y="572"/>
                  </a:lnTo>
                  <a:lnTo>
                    <a:pt x="929" y="558"/>
                  </a:lnTo>
                  <a:lnTo>
                    <a:pt x="929" y="546"/>
                  </a:lnTo>
                  <a:lnTo>
                    <a:pt x="927" y="534"/>
                  </a:lnTo>
                  <a:lnTo>
                    <a:pt x="922" y="524"/>
                  </a:lnTo>
                  <a:lnTo>
                    <a:pt x="912" y="512"/>
                  </a:lnTo>
                  <a:lnTo>
                    <a:pt x="900" y="500"/>
                  </a:lnTo>
                  <a:lnTo>
                    <a:pt x="891" y="486"/>
                  </a:lnTo>
                  <a:lnTo>
                    <a:pt x="886" y="474"/>
                  </a:lnTo>
                  <a:lnTo>
                    <a:pt x="886" y="464"/>
                  </a:lnTo>
                  <a:lnTo>
                    <a:pt x="886" y="457"/>
                  </a:lnTo>
                  <a:lnTo>
                    <a:pt x="888" y="450"/>
                  </a:lnTo>
                  <a:lnTo>
                    <a:pt x="893" y="442"/>
                  </a:lnTo>
                  <a:lnTo>
                    <a:pt x="898" y="433"/>
                  </a:lnTo>
                  <a:lnTo>
                    <a:pt x="905" y="423"/>
                  </a:lnTo>
                  <a:lnTo>
                    <a:pt x="905" y="411"/>
                  </a:lnTo>
                  <a:lnTo>
                    <a:pt x="900" y="399"/>
                  </a:lnTo>
                  <a:lnTo>
                    <a:pt x="895" y="404"/>
                  </a:lnTo>
                  <a:lnTo>
                    <a:pt x="895" y="399"/>
                  </a:lnTo>
                  <a:lnTo>
                    <a:pt x="895" y="394"/>
                  </a:lnTo>
                  <a:lnTo>
                    <a:pt x="895" y="392"/>
                  </a:lnTo>
                  <a:lnTo>
                    <a:pt x="893" y="387"/>
                  </a:lnTo>
                  <a:lnTo>
                    <a:pt x="893" y="375"/>
                  </a:lnTo>
                  <a:lnTo>
                    <a:pt x="891" y="358"/>
                  </a:lnTo>
                  <a:lnTo>
                    <a:pt x="888" y="344"/>
                  </a:lnTo>
                  <a:lnTo>
                    <a:pt x="886" y="329"/>
                  </a:lnTo>
                  <a:lnTo>
                    <a:pt x="883" y="317"/>
                  </a:lnTo>
                  <a:lnTo>
                    <a:pt x="883" y="303"/>
                  </a:lnTo>
                  <a:lnTo>
                    <a:pt x="883" y="291"/>
                  </a:lnTo>
                  <a:lnTo>
                    <a:pt x="881" y="281"/>
                  </a:lnTo>
                  <a:lnTo>
                    <a:pt x="879" y="272"/>
                  </a:lnTo>
                  <a:lnTo>
                    <a:pt x="874" y="260"/>
                  </a:lnTo>
                  <a:lnTo>
                    <a:pt x="869" y="245"/>
                  </a:lnTo>
                  <a:lnTo>
                    <a:pt x="867" y="233"/>
                  </a:lnTo>
                  <a:lnTo>
                    <a:pt x="869" y="231"/>
                  </a:lnTo>
                  <a:lnTo>
                    <a:pt x="874" y="229"/>
                  </a:lnTo>
                  <a:lnTo>
                    <a:pt x="876" y="229"/>
                  </a:lnTo>
                  <a:lnTo>
                    <a:pt x="876" y="226"/>
                  </a:lnTo>
                  <a:lnTo>
                    <a:pt x="879" y="224"/>
                  </a:lnTo>
                  <a:lnTo>
                    <a:pt x="879" y="217"/>
                  </a:lnTo>
                  <a:lnTo>
                    <a:pt x="879" y="212"/>
                  </a:lnTo>
                  <a:lnTo>
                    <a:pt x="881" y="207"/>
                  </a:lnTo>
                  <a:lnTo>
                    <a:pt x="874" y="207"/>
                  </a:lnTo>
                  <a:lnTo>
                    <a:pt x="869" y="207"/>
                  </a:lnTo>
                  <a:lnTo>
                    <a:pt x="862" y="207"/>
                  </a:lnTo>
                  <a:lnTo>
                    <a:pt x="859" y="207"/>
                  </a:lnTo>
                  <a:lnTo>
                    <a:pt x="864" y="205"/>
                  </a:lnTo>
                  <a:lnTo>
                    <a:pt x="871" y="200"/>
                  </a:lnTo>
                  <a:lnTo>
                    <a:pt x="876" y="197"/>
                  </a:lnTo>
                  <a:lnTo>
                    <a:pt x="881" y="195"/>
                  </a:lnTo>
                  <a:lnTo>
                    <a:pt x="881" y="190"/>
                  </a:lnTo>
                  <a:lnTo>
                    <a:pt x="879" y="183"/>
                  </a:lnTo>
                  <a:lnTo>
                    <a:pt x="876" y="178"/>
                  </a:lnTo>
                  <a:lnTo>
                    <a:pt x="874" y="173"/>
                  </a:lnTo>
                  <a:lnTo>
                    <a:pt x="867" y="176"/>
                  </a:lnTo>
                  <a:lnTo>
                    <a:pt x="862" y="176"/>
                  </a:lnTo>
                  <a:lnTo>
                    <a:pt x="855" y="178"/>
                  </a:lnTo>
                  <a:lnTo>
                    <a:pt x="850" y="178"/>
                  </a:lnTo>
                  <a:lnTo>
                    <a:pt x="864" y="132"/>
                  </a:lnTo>
                  <a:lnTo>
                    <a:pt x="867" y="80"/>
                  </a:lnTo>
                  <a:lnTo>
                    <a:pt x="869" y="31"/>
                  </a:lnTo>
                  <a:lnTo>
                    <a:pt x="893" y="5"/>
                  </a:lnTo>
                  <a:lnTo>
                    <a:pt x="879" y="3"/>
                  </a:lnTo>
                  <a:lnTo>
                    <a:pt x="864" y="0"/>
                  </a:lnTo>
                  <a:lnTo>
                    <a:pt x="850" y="5"/>
                  </a:lnTo>
                  <a:lnTo>
                    <a:pt x="840" y="19"/>
                  </a:lnTo>
                  <a:lnTo>
                    <a:pt x="838" y="15"/>
                  </a:lnTo>
                  <a:lnTo>
                    <a:pt x="835" y="10"/>
                  </a:lnTo>
                  <a:lnTo>
                    <a:pt x="838" y="5"/>
                  </a:lnTo>
                  <a:lnTo>
                    <a:pt x="845" y="3"/>
                  </a:lnTo>
                  <a:lnTo>
                    <a:pt x="833" y="5"/>
                  </a:lnTo>
                  <a:lnTo>
                    <a:pt x="819" y="10"/>
                  </a:lnTo>
                  <a:lnTo>
                    <a:pt x="809" y="12"/>
                  </a:lnTo>
                  <a:lnTo>
                    <a:pt x="799" y="17"/>
                  </a:lnTo>
                  <a:lnTo>
                    <a:pt x="792" y="27"/>
                  </a:lnTo>
                  <a:lnTo>
                    <a:pt x="785" y="39"/>
                  </a:lnTo>
                  <a:lnTo>
                    <a:pt x="775" y="48"/>
                  </a:lnTo>
                  <a:lnTo>
                    <a:pt x="768" y="60"/>
                  </a:lnTo>
                  <a:lnTo>
                    <a:pt x="756" y="68"/>
                  </a:lnTo>
                  <a:lnTo>
                    <a:pt x="747" y="72"/>
                  </a:lnTo>
                  <a:lnTo>
                    <a:pt x="737" y="75"/>
                  </a:lnTo>
                  <a:lnTo>
                    <a:pt x="727" y="70"/>
                  </a:lnTo>
                  <a:lnTo>
                    <a:pt x="727" y="75"/>
                  </a:lnTo>
                  <a:lnTo>
                    <a:pt x="727" y="80"/>
                  </a:lnTo>
                  <a:lnTo>
                    <a:pt x="727" y="84"/>
                  </a:lnTo>
                  <a:lnTo>
                    <a:pt x="727" y="87"/>
                  </a:lnTo>
                  <a:lnTo>
                    <a:pt x="723" y="84"/>
                  </a:lnTo>
                  <a:lnTo>
                    <a:pt x="718" y="82"/>
                  </a:lnTo>
                  <a:lnTo>
                    <a:pt x="711" y="80"/>
                  </a:lnTo>
                  <a:lnTo>
                    <a:pt x="706" y="77"/>
                  </a:lnTo>
                  <a:lnTo>
                    <a:pt x="708" y="84"/>
                  </a:lnTo>
                  <a:lnTo>
                    <a:pt x="711" y="94"/>
                  </a:lnTo>
                  <a:lnTo>
                    <a:pt x="711" y="101"/>
                  </a:lnTo>
                  <a:lnTo>
                    <a:pt x="711" y="106"/>
                  </a:lnTo>
                  <a:lnTo>
                    <a:pt x="706" y="111"/>
                  </a:lnTo>
                  <a:lnTo>
                    <a:pt x="696" y="118"/>
                  </a:lnTo>
                  <a:lnTo>
                    <a:pt x="682" y="125"/>
                  </a:lnTo>
                  <a:lnTo>
                    <a:pt x="672" y="128"/>
                  </a:lnTo>
                  <a:lnTo>
                    <a:pt x="665" y="128"/>
                  </a:lnTo>
                  <a:lnTo>
                    <a:pt x="658" y="125"/>
                  </a:lnTo>
                  <a:lnTo>
                    <a:pt x="646" y="125"/>
                  </a:lnTo>
                  <a:lnTo>
                    <a:pt x="631" y="123"/>
                  </a:lnTo>
                  <a:lnTo>
                    <a:pt x="615" y="125"/>
                  </a:lnTo>
                  <a:lnTo>
                    <a:pt x="598" y="128"/>
                  </a:lnTo>
                  <a:lnTo>
                    <a:pt x="581" y="132"/>
                  </a:lnTo>
                  <a:lnTo>
                    <a:pt x="564" y="142"/>
                  </a:lnTo>
                  <a:lnTo>
                    <a:pt x="554" y="135"/>
                  </a:lnTo>
                  <a:lnTo>
                    <a:pt x="538" y="130"/>
                  </a:lnTo>
                  <a:lnTo>
                    <a:pt x="516" y="125"/>
                  </a:lnTo>
                  <a:lnTo>
                    <a:pt x="492" y="125"/>
                  </a:lnTo>
                  <a:lnTo>
                    <a:pt x="468" y="128"/>
                  </a:lnTo>
                  <a:lnTo>
                    <a:pt x="442" y="132"/>
                  </a:lnTo>
                  <a:lnTo>
                    <a:pt x="415" y="137"/>
                  </a:lnTo>
                  <a:lnTo>
                    <a:pt x="391" y="147"/>
                  </a:lnTo>
                  <a:lnTo>
                    <a:pt x="396" y="142"/>
                  </a:lnTo>
                  <a:lnTo>
                    <a:pt x="403" y="140"/>
                  </a:lnTo>
                  <a:lnTo>
                    <a:pt x="408" y="135"/>
                  </a:lnTo>
                  <a:lnTo>
                    <a:pt x="413" y="132"/>
                  </a:lnTo>
                  <a:lnTo>
                    <a:pt x="410" y="130"/>
                  </a:lnTo>
                  <a:lnTo>
                    <a:pt x="408" y="128"/>
                  </a:lnTo>
                  <a:lnTo>
                    <a:pt x="406" y="123"/>
                  </a:lnTo>
                  <a:lnTo>
                    <a:pt x="403" y="120"/>
                  </a:lnTo>
                  <a:lnTo>
                    <a:pt x="396" y="128"/>
                  </a:lnTo>
                  <a:lnTo>
                    <a:pt x="370" y="106"/>
                  </a:lnTo>
                  <a:lnTo>
                    <a:pt x="348" y="87"/>
                  </a:lnTo>
                  <a:lnTo>
                    <a:pt x="329" y="70"/>
                  </a:lnTo>
                  <a:lnTo>
                    <a:pt x="312" y="53"/>
                  </a:lnTo>
                  <a:lnTo>
                    <a:pt x="300" y="39"/>
                  </a:lnTo>
                  <a:lnTo>
                    <a:pt x="288" y="27"/>
                  </a:lnTo>
                  <a:lnTo>
                    <a:pt x="281" y="17"/>
                  </a:lnTo>
                  <a:lnTo>
                    <a:pt x="274" y="12"/>
                  </a:lnTo>
                  <a:lnTo>
                    <a:pt x="262" y="19"/>
                  </a:lnTo>
                  <a:lnTo>
                    <a:pt x="269" y="29"/>
                  </a:lnTo>
                  <a:lnTo>
                    <a:pt x="262" y="31"/>
                  </a:lnTo>
                  <a:lnTo>
                    <a:pt x="254" y="31"/>
                  </a:lnTo>
                  <a:lnTo>
                    <a:pt x="247" y="31"/>
                  </a:lnTo>
                  <a:lnTo>
                    <a:pt x="242" y="31"/>
                  </a:lnTo>
                  <a:lnTo>
                    <a:pt x="238" y="39"/>
                  </a:lnTo>
                  <a:lnTo>
                    <a:pt x="235" y="46"/>
                  </a:lnTo>
                  <a:lnTo>
                    <a:pt x="235" y="53"/>
                  </a:lnTo>
                  <a:lnTo>
                    <a:pt x="235" y="60"/>
                  </a:lnTo>
                  <a:lnTo>
                    <a:pt x="242" y="63"/>
                  </a:lnTo>
                  <a:lnTo>
                    <a:pt x="238" y="84"/>
                  </a:lnTo>
                  <a:lnTo>
                    <a:pt x="240" y="106"/>
                  </a:lnTo>
                  <a:lnTo>
                    <a:pt x="245" y="123"/>
                  </a:lnTo>
                  <a:lnTo>
                    <a:pt x="254" y="140"/>
                  </a:lnTo>
                  <a:lnTo>
                    <a:pt x="264" y="154"/>
                  </a:lnTo>
                  <a:lnTo>
                    <a:pt x="276" y="171"/>
                  </a:lnTo>
                  <a:lnTo>
                    <a:pt x="286" y="185"/>
                  </a:lnTo>
                  <a:lnTo>
                    <a:pt x="293" y="202"/>
                  </a:lnTo>
                  <a:lnTo>
                    <a:pt x="286" y="197"/>
                  </a:lnTo>
                  <a:lnTo>
                    <a:pt x="278" y="195"/>
                  </a:lnTo>
                  <a:lnTo>
                    <a:pt x="271" y="192"/>
                  </a:lnTo>
                  <a:lnTo>
                    <a:pt x="262" y="195"/>
                  </a:lnTo>
                  <a:lnTo>
                    <a:pt x="264" y="207"/>
                  </a:lnTo>
                  <a:lnTo>
                    <a:pt x="264" y="217"/>
                  </a:lnTo>
                  <a:lnTo>
                    <a:pt x="259" y="224"/>
                  </a:lnTo>
                  <a:lnTo>
                    <a:pt x="257" y="226"/>
                  </a:lnTo>
                  <a:lnTo>
                    <a:pt x="252" y="229"/>
                  </a:lnTo>
                  <a:lnTo>
                    <a:pt x="242" y="233"/>
                  </a:lnTo>
                  <a:lnTo>
                    <a:pt x="233" y="241"/>
                  </a:lnTo>
                  <a:lnTo>
                    <a:pt x="228" y="253"/>
                  </a:lnTo>
                  <a:lnTo>
                    <a:pt x="238" y="253"/>
                  </a:lnTo>
                  <a:lnTo>
                    <a:pt x="247" y="253"/>
                  </a:lnTo>
                  <a:lnTo>
                    <a:pt x="252" y="260"/>
                  </a:lnTo>
                  <a:lnTo>
                    <a:pt x="254" y="277"/>
                  </a:lnTo>
                  <a:lnTo>
                    <a:pt x="245" y="298"/>
                  </a:lnTo>
                  <a:lnTo>
                    <a:pt x="235" y="320"/>
                  </a:lnTo>
                  <a:lnTo>
                    <a:pt x="228" y="346"/>
                  </a:lnTo>
                  <a:lnTo>
                    <a:pt x="226" y="373"/>
                  </a:lnTo>
                  <a:lnTo>
                    <a:pt x="218" y="421"/>
                  </a:lnTo>
                  <a:lnTo>
                    <a:pt x="202" y="471"/>
                  </a:lnTo>
                  <a:lnTo>
                    <a:pt x="182" y="517"/>
                  </a:lnTo>
                  <a:lnTo>
                    <a:pt x="168" y="553"/>
                  </a:lnTo>
                  <a:lnTo>
                    <a:pt x="168" y="555"/>
                  </a:lnTo>
                  <a:lnTo>
                    <a:pt x="168" y="560"/>
                  </a:lnTo>
                  <a:lnTo>
                    <a:pt x="165" y="563"/>
                  </a:lnTo>
                  <a:lnTo>
                    <a:pt x="165" y="567"/>
                  </a:lnTo>
                  <a:lnTo>
                    <a:pt x="151" y="575"/>
                  </a:lnTo>
                  <a:lnTo>
                    <a:pt x="134" y="582"/>
                  </a:lnTo>
                  <a:lnTo>
                    <a:pt x="122" y="591"/>
                  </a:lnTo>
                  <a:lnTo>
                    <a:pt x="113" y="599"/>
                  </a:lnTo>
                  <a:lnTo>
                    <a:pt x="108" y="608"/>
                  </a:lnTo>
                  <a:lnTo>
                    <a:pt x="103" y="618"/>
                  </a:lnTo>
                  <a:lnTo>
                    <a:pt x="96" y="630"/>
                  </a:lnTo>
                  <a:lnTo>
                    <a:pt x="91" y="640"/>
                  </a:lnTo>
                  <a:lnTo>
                    <a:pt x="84" y="649"/>
                  </a:lnTo>
                  <a:lnTo>
                    <a:pt x="77" y="664"/>
                  </a:lnTo>
                  <a:lnTo>
                    <a:pt x="69" y="680"/>
                  </a:lnTo>
                  <a:lnTo>
                    <a:pt x="65" y="697"/>
                  </a:lnTo>
                  <a:lnTo>
                    <a:pt x="43" y="726"/>
                  </a:lnTo>
                  <a:lnTo>
                    <a:pt x="26" y="762"/>
                  </a:lnTo>
                  <a:lnTo>
                    <a:pt x="14" y="803"/>
                  </a:lnTo>
                  <a:lnTo>
                    <a:pt x="5" y="846"/>
                  </a:lnTo>
                  <a:lnTo>
                    <a:pt x="0" y="894"/>
                  </a:lnTo>
                  <a:lnTo>
                    <a:pt x="0" y="945"/>
                  </a:lnTo>
                  <a:lnTo>
                    <a:pt x="2" y="993"/>
                  </a:lnTo>
                  <a:lnTo>
                    <a:pt x="12" y="1041"/>
                  </a:lnTo>
                  <a:lnTo>
                    <a:pt x="12" y="1051"/>
                  </a:lnTo>
                  <a:lnTo>
                    <a:pt x="12" y="1063"/>
                  </a:lnTo>
                  <a:lnTo>
                    <a:pt x="12" y="1075"/>
                  </a:lnTo>
                  <a:lnTo>
                    <a:pt x="12" y="1084"/>
                  </a:lnTo>
                  <a:lnTo>
                    <a:pt x="7" y="1142"/>
                  </a:lnTo>
                  <a:lnTo>
                    <a:pt x="9" y="1221"/>
                  </a:lnTo>
                  <a:lnTo>
                    <a:pt x="19" y="1305"/>
                  </a:lnTo>
                  <a:lnTo>
                    <a:pt x="43" y="1387"/>
                  </a:lnTo>
                  <a:lnTo>
                    <a:pt x="50" y="1413"/>
                  </a:lnTo>
                  <a:lnTo>
                    <a:pt x="60" y="1450"/>
                  </a:lnTo>
                  <a:lnTo>
                    <a:pt x="74" y="1493"/>
                  </a:lnTo>
                  <a:lnTo>
                    <a:pt x="93" y="1541"/>
                  </a:lnTo>
                  <a:lnTo>
                    <a:pt x="101" y="1558"/>
                  </a:lnTo>
                  <a:lnTo>
                    <a:pt x="113" y="1579"/>
                  </a:lnTo>
                  <a:lnTo>
                    <a:pt x="127" y="1606"/>
                  </a:lnTo>
                  <a:lnTo>
                    <a:pt x="141" y="1630"/>
                  </a:lnTo>
                  <a:lnTo>
                    <a:pt x="156" y="1656"/>
                  </a:lnTo>
                  <a:lnTo>
                    <a:pt x="170" y="1678"/>
                  </a:lnTo>
                  <a:lnTo>
                    <a:pt x="182" y="1697"/>
                  </a:lnTo>
                  <a:lnTo>
                    <a:pt x="190" y="17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50"/>
            <p:cNvSpPr>
              <a:spLocks/>
            </p:cNvSpPr>
            <p:nvPr/>
          </p:nvSpPr>
          <p:spPr bwMode="auto">
            <a:xfrm>
              <a:off x="1391506" y="4099822"/>
              <a:ext cx="10003" cy="8577"/>
            </a:xfrm>
            <a:custGeom>
              <a:avLst/>
              <a:gdLst>
                <a:gd name="T0" fmla="*/ 4169584 w 12"/>
                <a:gd name="T1" fmla="*/ 0 h 12"/>
                <a:gd name="T2" fmla="*/ 8338335 w 12"/>
                <a:gd name="T3" fmla="*/ 3065563 h 12"/>
                <a:gd name="T4" fmla="*/ 4169584 w 12"/>
                <a:gd name="T5" fmla="*/ 6130412 h 12"/>
                <a:gd name="T6" fmla="*/ 0 w 12"/>
                <a:gd name="T7" fmla="*/ 3065563 h 12"/>
                <a:gd name="T8" fmla="*/ 4863959 w 12"/>
                <a:gd name="T9" fmla="*/ 0 h 12"/>
                <a:gd name="T10" fmla="*/ 6948752 w 12"/>
                <a:gd name="T11" fmla="*/ 1532424 h 12"/>
                <a:gd name="T12" fmla="*/ 8338335 w 12"/>
                <a:gd name="T13" fmla="*/ 3575895 h 12"/>
                <a:gd name="T14" fmla="*/ 6948752 w 12"/>
                <a:gd name="T15" fmla="*/ 5109033 h 12"/>
                <a:gd name="T16" fmla="*/ 3474376 w 12"/>
                <a:gd name="T17" fmla="*/ 6130412 h 12"/>
                <a:gd name="T18" fmla="*/ 0 w 12"/>
                <a:gd name="T19" fmla="*/ 5109033 h 12"/>
                <a:gd name="T20" fmla="*/ 0 w 12"/>
                <a:gd name="T21" fmla="*/ 2554516 h 12"/>
                <a:gd name="T22" fmla="*/ 1389583 w 12"/>
                <a:gd name="T23" fmla="*/ 1532424 h 12"/>
                <a:gd name="T24" fmla="*/ 4863959 w 12"/>
                <a:gd name="T25" fmla="*/ 0 h 12"/>
                <a:gd name="T26" fmla="*/ 17694720 60000 65536"/>
                <a:gd name="T27" fmla="*/ 0 60000 65536"/>
                <a:gd name="T28" fmla="*/ 5898240 60000 65536"/>
                <a:gd name="T29" fmla="*/ 1179648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12"/>
                <a:gd name="T41" fmla="*/ 12 w 12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12">
                  <a:moveTo>
                    <a:pt x="7" y="0"/>
                  </a:moveTo>
                  <a:lnTo>
                    <a:pt x="10" y="3"/>
                  </a:lnTo>
                  <a:lnTo>
                    <a:pt x="12" y="7"/>
                  </a:lnTo>
                  <a:lnTo>
                    <a:pt x="10" y="10"/>
                  </a:lnTo>
                  <a:lnTo>
                    <a:pt x="5" y="12"/>
                  </a:lnTo>
                  <a:lnTo>
                    <a:pt x="0" y="10"/>
                  </a:lnTo>
                  <a:lnTo>
                    <a:pt x="0" y="5"/>
                  </a:lnTo>
                  <a:lnTo>
                    <a:pt x="2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51"/>
            <p:cNvSpPr>
              <a:spLocks/>
            </p:cNvSpPr>
            <p:nvPr/>
          </p:nvSpPr>
          <p:spPr bwMode="auto">
            <a:xfrm>
              <a:off x="1367320" y="4074100"/>
              <a:ext cx="82552" cy="62151"/>
            </a:xfrm>
            <a:custGeom>
              <a:avLst/>
              <a:gdLst>
                <a:gd name="T0" fmla="*/ 34418349 w 99"/>
                <a:gd name="T1" fmla="*/ 0 h 87"/>
                <a:gd name="T2" fmla="*/ 68836699 w 99"/>
                <a:gd name="T3" fmla="*/ 22200049 h 87"/>
                <a:gd name="T4" fmla="*/ 34418349 w 99"/>
                <a:gd name="T5" fmla="*/ 44399384 h 87"/>
                <a:gd name="T6" fmla="*/ 0 w 99"/>
                <a:gd name="T7" fmla="*/ 22200049 h 87"/>
                <a:gd name="T8" fmla="*/ 41719613 w 99"/>
                <a:gd name="T9" fmla="*/ 15820644 h 87"/>
                <a:gd name="T10" fmla="*/ 43805093 w 99"/>
                <a:gd name="T11" fmla="*/ 12248035 h 87"/>
                <a:gd name="T12" fmla="*/ 46586844 w 99"/>
                <a:gd name="T13" fmla="*/ 11227184 h 87"/>
                <a:gd name="T14" fmla="*/ 52148679 w 99"/>
                <a:gd name="T15" fmla="*/ 12248035 h 87"/>
                <a:gd name="T16" fmla="*/ 54930443 w 99"/>
                <a:gd name="T17" fmla="*/ 15820644 h 87"/>
                <a:gd name="T18" fmla="*/ 54930443 w 99"/>
                <a:gd name="T19" fmla="*/ 21944302 h 87"/>
                <a:gd name="T20" fmla="*/ 50063199 w 99"/>
                <a:gd name="T21" fmla="*/ 24496069 h 87"/>
                <a:gd name="T22" fmla="*/ 48672324 w 99"/>
                <a:gd name="T23" fmla="*/ 23475221 h 87"/>
                <a:gd name="T24" fmla="*/ 46586844 w 99"/>
                <a:gd name="T25" fmla="*/ 20924168 h 87"/>
                <a:gd name="T26" fmla="*/ 41719613 w 99"/>
                <a:gd name="T27" fmla="*/ 18372406 h 87"/>
                <a:gd name="T28" fmla="*/ 40328737 w 99"/>
                <a:gd name="T29" fmla="*/ 18372406 h 87"/>
                <a:gd name="T30" fmla="*/ 43805093 w 99"/>
                <a:gd name="T31" fmla="*/ 24496069 h 87"/>
                <a:gd name="T32" fmla="*/ 50063199 w 99"/>
                <a:gd name="T33" fmla="*/ 28068679 h 87"/>
                <a:gd name="T34" fmla="*/ 36852382 w 99"/>
                <a:gd name="T35" fmla="*/ 35723965 h 87"/>
                <a:gd name="T36" fmla="*/ 23640724 w 99"/>
                <a:gd name="T37" fmla="*/ 34192336 h 87"/>
                <a:gd name="T38" fmla="*/ 13210821 w 99"/>
                <a:gd name="T39" fmla="*/ 27047831 h 87"/>
                <a:gd name="T40" fmla="*/ 11820779 w 99"/>
                <a:gd name="T41" fmla="*/ 18372406 h 87"/>
                <a:gd name="T42" fmla="*/ 3476357 w 99"/>
                <a:gd name="T43" fmla="*/ 27047831 h 87"/>
                <a:gd name="T44" fmla="*/ 13210821 w 99"/>
                <a:gd name="T45" fmla="*/ 39295860 h 87"/>
                <a:gd name="T46" fmla="*/ 28507962 w 99"/>
                <a:gd name="T47" fmla="*/ 44399384 h 87"/>
                <a:gd name="T48" fmla="*/ 45195968 w 99"/>
                <a:gd name="T49" fmla="*/ 41847622 h 87"/>
                <a:gd name="T50" fmla="*/ 57015923 w 99"/>
                <a:gd name="T51" fmla="*/ 36744098 h 87"/>
                <a:gd name="T52" fmla="*/ 65360343 w 99"/>
                <a:gd name="T53" fmla="*/ 29599593 h 87"/>
                <a:gd name="T54" fmla="*/ 68836699 w 99"/>
                <a:gd name="T55" fmla="*/ 20924168 h 87"/>
                <a:gd name="T56" fmla="*/ 61883154 w 99"/>
                <a:gd name="T57" fmla="*/ 8675422 h 87"/>
                <a:gd name="T58" fmla="*/ 46586844 w 99"/>
                <a:gd name="T59" fmla="*/ 1020848 h 87"/>
                <a:gd name="T60" fmla="*/ 28507962 w 99"/>
                <a:gd name="T61" fmla="*/ 1020848 h 87"/>
                <a:gd name="T62" fmla="*/ 11820779 w 99"/>
                <a:gd name="T63" fmla="*/ 7144508 h 87"/>
                <a:gd name="T64" fmla="*/ 3476357 w 99"/>
                <a:gd name="T65" fmla="*/ 15820644 h 87"/>
                <a:gd name="T66" fmla="*/ 11820779 w 99"/>
                <a:gd name="T67" fmla="*/ 18372406 h 87"/>
                <a:gd name="T68" fmla="*/ 20164369 w 99"/>
                <a:gd name="T69" fmla="*/ 11227184 h 87"/>
                <a:gd name="T70" fmla="*/ 33375193 w 99"/>
                <a:gd name="T71" fmla="*/ 7144508 h 87"/>
                <a:gd name="T72" fmla="*/ 29898837 w 99"/>
                <a:gd name="T73" fmla="*/ 15820644 h 87"/>
                <a:gd name="T74" fmla="*/ 40328737 w 99"/>
                <a:gd name="T75" fmla="*/ 18372406 h 87"/>
                <a:gd name="T76" fmla="*/ 17694720 60000 65536"/>
                <a:gd name="T77" fmla="*/ 0 60000 65536"/>
                <a:gd name="T78" fmla="*/ 5898240 60000 65536"/>
                <a:gd name="T79" fmla="*/ 1179648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9"/>
                <a:gd name="T115" fmla="*/ 0 h 87"/>
                <a:gd name="T116" fmla="*/ 99 w 99"/>
                <a:gd name="T117" fmla="*/ 87 h 8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9" h="87">
                  <a:moveTo>
                    <a:pt x="60" y="34"/>
                  </a:moveTo>
                  <a:lnTo>
                    <a:pt x="60" y="31"/>
                  </a:lnTo>
                  <a:lnTo>
                    <a:pt x="63" y="26"/>
                  </a:lnTo>
                  <a:lnTo>
                    <a:pt x="63" y="24"/>
                  </a:lnTo>
                  <a:lnTo>
                    <a:pt x="65" y="22"/>
                  </a:lnTo>
                  <a:lnTo>
                    <a:pt x="67" y="22"/>
                  </a:lnTo>
                  <a:lnTo>
                    <a:pt x="72" y="22"/>
                  </a:lnTo>
                  <a:lnTo>
                    <a:pt x="75" y="24"/>
                  </a:lnTo>
                  <a:lnTo>
                    <a:pt x="77" y="26"/>
                  </a:lnTo>
                  <a:lnTo>
                    <a:pt x="79" y="31"/>
                  </a:lnTo>
                  <a:lnTo>
                    <a:pt x="79" y="36"/>
                  </a:lnTo>
                  <a:lnTo>
                    <a:pt x="79" y="43"/>
                  </a:lnTo>
                  <a:lnTo>
                    <a:pt x="77" y="48"/>
                  </a:lnTo>
                  <a:lnTo>
                    <a:pt x="72" y="48"/>
                  </a:lnTo>
                  <a:lnTo>
                    <a:pt x="70" y="46"/>
                  </a:lnTo>
                  <a:lnTo>
                    <a:pt x="70" y="43"/>
                  </a:lnTo>
                  <a:lnTo>
                    <a:pt x="67" y="41"/>
                  </a:lnTo>
                  <a:lnTo>
                    <a:pt x="63" y="39"/>
                  </a:lnTo>
                  <a:lnTo>
                    <a:pt x="60" y="36"/>
                  </a:lnTo>
                  <a:lnTo>
                    <a:pt x="60" y="34"/>
                  </a:lnTo>
                  <a:lnTo>
                    <a:pt x="58" y="36"/>
                  </a:lnTo>
                  <a:lnTo>
                    <a:pt x="58" y="41"/>
                  </a:lnTo>
                  <a:lnTo>
                    <a:pt x="63" y="48"/>
                  </a:lnTo>
                  <a:lnTo>
                    <a:pt x="67" y="53"/>
                  </a:lnTo>
                  <a:lnTo>
                    <a:pt x="72" y="55"/>
                  </a:lnTo>
                  <a:lnTo>
                    <a:pt x="65" y="65"/>
                  </a:lnTo>
                  <a:lnTo>
                    <a:pt x="53" y="70"/>
                  </a:lnTo>
                  <a:lnTo>
                    <a:pt x="43" y="70"/>
                  </a:lnTo>
                  <a:lnTo>
                    <a:pt x="34" y="67"/>
                  </a:lnTo>
                  <a:lnTo>
                    <a:pt x="27" y="60"/>
                  </a:lnTo>
                  <a:lnTo>
                    <a:pt x="19" y="53"/>
                  </a:lnTo>
                  <a:lnTo>
                    <a:pt x="17" y="46"/>
                  </a:lnTo>
                  <a:lnTo>
                    <a:pt x="17" y="36"/>
                  </a:lnTo>
                  <a:lnTo>
                    <a:pt x="0" y="43"/>
                  </a:lnTo>
                  <a:lnTo>
                    <a:pt x="5" y="53"/>
                  </a:lnTo>
                  <a:lnTo>
                    <a:pt x="12" y="65"/>
                  </a:lnTo>
                  <a:lnTo>
                    <a:pt x="19" y="77"/>
                  </a:lnTo>
                  <a:lnTo>
                    <a:pt x="24" y="87"/>
                  </a:lnTo>
                  <a:lnTo>
                    <a:pt x="41" y="87"/>
                  </a:lnTo>
                  <a:lnTo>
                    <a:pt x="53" y="84"/>
                  </a:lnTo>
                  <a:lnTo>
                    <a:pt x="65" y="82"/>
                  </a:lnTo>
                  <a:lnTo>
                    <a:pt x="75" y="77"/>
                  </a:lnTo>
                  <a:lnTo>
                    <a:pt x="82" y="72"/>
                  </a:lnTo>
                  <a:lnTo>
                    <a:pt x="89" y="65"/>
                  </a:lnTo>
                  <a:lnTo>
                    <a:pt x="94" y="58"/>
                  </a:lnTo>
                  <a:lnTo>
                    <a:pt x="96" y="53"/>
                  </a:lnTo>
                  <a:lnTo>
                    <a:pt x="99" y="41"/>
                  </a:lnTo>
                  <a:lnTo>
                    <a:pt x="96" y="29"/>
                  </a:lnTo>
                  <a:lnTo>
                    <a:pt x="89" y="17"/>
                  </a:lnTo>
                  <a:lnTo>
                    <a:pt x="79" y="7"/>
                  </a:lnTo>
                  <a:lnTo>
                    <a:pt x="67" y="2"/>
                  </a:lnTo>
                  <a:lnTo>
                    <a:pt x="55" y="0"/>
                  </a:lnTo>
                  <a:lnTo>
                    <a:pt x="41" y="2"/>
                  </a:lnTo>
                  <a:lnTo>
                    <a:pt x="29" y="7"/>
                  </a:lnTo>
                  <a:lnTo>
                    <a:pt x="17" y="14"/>
                  </a:lnTo>
                  <a:lnTo>
                    <a:pt x="10" y="22"/>
                  </a:lnTo>
                  <a:lnTo>
                    <a:pt x="5" y="31"/>
                  </a:lnTo>
                  <a:lnTo>
                    <a:pt x="0" y="43"/>
                  </a:lnTo>
                  <a:lnTo>
                    <a:pt x="17" y="36"/>
                  </a:lnTo>
                  <a:lnTo>
                    <a:pt x="22" y="26"/>
                  </a:lnTo>
                  <a:lnTo>
                    <a:pt x="29" y="22"/>
                  </a:lnTo>
                  <a:lnTo>
                    <a:pt x="39" y="17"/>
                  </a:lnTo>
                  <a:lnTo>
                    <a:pt x="48" y="14"/>
                  </a:lnTo>
                  <a:lnTo>
                    <a:pt x="41" y="24"/>
                  </a:lnTo>
                  <a:lnTo>
                    <a:pt x="43" y="31"/>
                  </a:lnTo>
                  <a:lnTo>
                    <a:pt x="51" y="36"/>
                  </a:lnTo>
                  <a:lnTo>
                    <a:pt x="58" y="36"/>
                  </a:lnTo>
                  <a:lnTo>
                    <a:pt x="60" y="34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52"/>
            <p:cNvSpPr>
              <a:spLocks/>
            </p:cNvSpPr>
            <p:nvPr/>
          </p:nvSpPr>
          <p:spPr bwMode="auto">
            <a:xfrm>
              <a:off x="1151339" y="4070524"/>
              <a:ext cx="85889" cy="62151"/>
            </a:xfrm>
            <a:custGeom>
              <a:avLst/>
              <a:gdLst>
                <a:gd name="T0" fmla="*/ 0 w 103"/>
                <a:gd name="T1" fmla="*/ 0 h 87"/>
                <a:gd name="T2" fmla="*/ 103 w 103"/>
                <a:gd name="T3" fmla="*/ 87 h 87"/>
              </a:gdLst>
              <a:ahLst/>
              <a:cxnLst>
                <a:cxn ang="0">
                  <a:pos x="21" y="82"/>
                </a:cxn>
                <a:cxn ang="0">
                  <a:pos x="12" y="72"/>
                </a:cxn>
                <a:cxn ang="0">
                  <a:pos x="5" y="58"/>
                </a:cxn>
                <a:cxn ang="0">
                  <a:pos x="0" y="41"/>
                </a:cxn>
                <a:cxn ang="0">
                  <a:pos x="0" y="27"/>
                </a:cxn>
                <a:cxn ang="0">
                  <a:pos x="2" y="15"/>
                </a:cxn>
                <a:cxn ang="0">
                  <a:pos x="9" y="7"/>
                </a:cxn>
                <a:cxn ang="0">
                  <a:pos x="19" y="3"/>
                </a:cxn>
                <a:cxn ang="0">
                  <a:pos x="33" y="0"/>
                </a:cxn>
                <a:cxn ang="0">
                  <a:pos x="55" y="5"/>
                </a:cxn>
                <a:cxn ang="0">
                  <a:pos x="74" y="17"/>
                </a:cxn>
                <a:cxn ang="0">
                  <a:pos x="89" y="27"/>
                </a:cxn>
                <a:cxn ang="0">
                  <a:pos x="96" y="34"/>
                </a:cxn>
                <a:cxn ang="0">
                  <a:pos x="98" y="39"/>
                </a:cxn>
                <a:cxn ang="0">
                  <a:pos x="98" y="41"/>
                </a:cxn>
                <a:cxn ang="0">
                  <a:pos x="101" y="46"/>
                </a:cxn>
                <a:cxn ang="0">
                  <a:pos x="103" y="51"/>
                </a:cxn>
                <a:cxn ang="0">
                  <a:pos x="98" y="63"/>
                </a:cxn>
                <a:cxn ang="0">
                  <a:pos x="89" y="72"/>
                </a:cxn>
                <a:cxn ang="0">
                  <a:pos x="77" y="80"/>
                </a:cxn>
                <a:cxn ang="0">
                  <a:pos x="62" y="84"/>
                </a:cxn>
                <a:cxn ang="0">
                  <a:pos x="50" y="87"/>
                </a:cxn>
                <a:cxn ang="0">
                  <a:pos x="38" y="87"/>
                </a:cxn>
                <a:cxn ang="0">
                  <a:pos x="29" y="84"/>
                </a:cxn>
                <a:cxn ang="0">
                  <a:pos x="21" y="82"/>
                </a:cxn>
                <a:cxn ang="0">
                  <a:pos x="45" y="72"/>
                </a:cxn>
                <a:cxn ang="0">
                  <a:pos x="55" y="70"/>
                </a:cxn>
                <a:cxn ang="0">
                  <a:pos x="62" y="68"/>
                </a:cxn>
                <a:cxn ang="0">
                  <a:pos x="67" y="63"/>
                </a:cxn>
                <a:cxn ang="0">
                  <a:pos x="69" y="56"/>
                </a:cxn>
                <a:cxn ang="0">
                  <a:pos x="65" y="53"/>
                </a:cxn>
                <a:cxn ang="0">
                  <a:pos x="60" y="53"/>
                </a:cxn>
                <a:cxn ang="0">
                  <a:pos x="55" y="51"/>
                </a:cxn>
                <a:cxn ang="0">
                  <a:pos x="50" y="46"/>
                </a:cxn>
                <a:cxn ang="0">
                  <a:pos x="48" y="39"/>
                </a:cxn>
                <a:cxn ang="0">
                  <a:pos x="48" y="34"/>
                </a:cxn>
                <a:cxn ang="0">
                  <a:pos x="48" y="27"/>
                </a:cxn>
                <a:cxn ang="0">
                  <a:pos x="53" y="22"/>
                </a:cxn>
                <a:cxn ang="0">
                  <a:pos x="67" y="27"/>
                </a:cxn>
                <a:cxn ang="0">
                  <a:pos x="67" y="31"/>
                </a:cxn>
                <a:cxn ang="0">
                  <a:pos x="65" y="34"/>
                </a:cxn>
                <a:cxn ang="0">
                  <a:pos x="62" y="39"/>
                </a:cxn>
                <a:cxn ang="0">
                  <a:pos x="60" y="44"/>
                </a:cxn>
                <a:cxn ang="0">
                  <a:pos x="67" y="44"/>
                </a:cxn>
                <a:cxn ang="0">
                  <a:pos x="72" y="46"/>
                </a:cxn>
                <a:cxn ang="0">
                  <a:pos x="74" y="48"/>
                </a:cxn>
                <a:cxn ang="0">
                  <a:pos x="77" y="46"/>
                </a:cxn>
                <a:cxn ang="0">
                  <a:pos x="77" y="41"/>
                </a:cxn>
                <a:cxn ang="0">
                  <a:pos x="74" y="36"/>
                </a:cxn>
                <a:cxn ang="0">
                  <a:pos x="72" y="29"/>
                </a:cxn>
                <a:cxn ang="0">
                  <a:pos x="67" y="27"/>
                </a:cxn>
                <a:cxn ang="0">
                  <a:pos x="53" y="22"/>
                </a:cxn>
                <a:cxn ang="0">
                  <a:pos x="38" y="22"/>
                </a:cxn>
                <a:cxn ang="0">
                  <a:pos x="29" y="24"/>
                </a:cxn>
                <a:cxn ang="0">
                  <a:pos x="21" y="34"/>
                </a:cxn>
                <a:cxn ang="0">
                  <a:pos x="19" y="44"/>
                </a:cxn>
                <a:cxn ang="0">
                  <a:pos x="21" y="53"/>
                </a:cxn>
                <a:cxn ang="0">
                  <a:pos x="26" y="63"/>
                </a:cxn>
                <a:cxn ang="0">
                  <a:pos x="33" y="70"/>
                </a:cxn>
                <a:cxn ang="0">
                  <a:pos x="45" y="72"/>
                </a:cxn>
                <a:cxn ang="0">
                  <a:pos x="21" y="82"/>
                </a:cxn>
              </a:cxnLst>
              <a:rect l="T0" t="T1" r="T2" b="T3"/>
              <a:pathLst>
                <a:path w="103" h="87">
                  <a:moveTo>
                    <a:pt x="21" y="82"/>
                  </a:moveTo>
                  <a:lnTo>
                    <a:pt x="12" y="72"/>
                  </a:lnTo>
                  <a:lnTo>
                    <a:pt x="5" y="58"/>
                  </a:lnTo>
                  <a:lnTo>
                    <a:pt x="0" y="41"/>
                  </a:lnTo>
                  <a:lnTo>
                    <a:pt x="0" y="27"/>
                  </a:lnTo>
                  <a:lnTo>
                    <a:pt x="2" y="15"/>
                  </a:lnTo>
                  <a:lnTo>
                    <a:pt x="9" y="7"/>
                  </a:lnTo>
                  <a:lnTo>
                    <a:pt x="19" y="3"/>
                  </a:lnTo>
                  <a:lnTo>
                    <a:pt x="33" y="0"/>
                  </a:lnTo>
                  <a:lnTo>
                    <a:pt x="55" y="5"/>
                  </a:lnTo>
                  <a:lnTo>
                    <a:pt x="74" y="17"/>
                  </a:lnTo>
                  <a:lnTo>
                    <a:pt x="89" y="27"/>
                  </a:lnTo>
                  <a:lnTo>
                    <a:pt x="96" y="34"/>
                  </a:lnTo>
                  <a:lnTo>
                    <a:pt x="98" y="39"/>
                  </a:lnTo>
                  <a:lnTo>
                    <a:pt x="98" y="41"/>
                  </a:lnTo>
                  <a:lnTo>
                    <a:pt x="101" y="46"/>
                  </a:lnTo>
                  <a:lnTo>
                    <a:pt x="103" y="51"/>
                  </a:lnTo>
                  <a:lnTo>
                    <a:pt x="98" y="63"/>
                  </a:lnTo>
                  <a:lnTo>
                    <a:pt x="89" y="72"/>
                  </a:lnTo>
                  <a:lnTo>
                    <a:pt x="77" y="80"/>
                  </a:lnTo>
                  <a:lnTo>
                    <a:pt x="62" y="84"/>
                  </a:lnTo>
                  <a:lnTo>
                    <a:pt x="50" y="87"/>
                  </a:lnTo>
                  <a:lnTo>
                    <a:pt x="38" y="87"/>
                  </a:lnTo>
                  <a:lnTo>
                    <a:pt x="29" y="84"/>
                  </a:lnTo>
                  <a:lnTo>
                    <a:pt x="21" y="82"/>
                  </a:lnTo>
                  <a:lnTo>
                    <a:pt x="45" y="72"/>
                  </a:lnTo>
                  <a:lnTo>
                    <a:pt x="55" y="70"/>
                  </a:lnTo>
                  <a:lnTo>
                    <a:pt x="62" y="68"/>
                  </a:lnTo>
                  <a:lnTo>
                    <a:pt x="67" y="63"/>
                  </a:lnTo>
                  <a:lnTo>
                    <a:pt x="69" y="56"/>
                  </a:lnTo>
                  <a:lnTo>
                    <a:pt x="65" y="53"/>
                  </a:lnTo>
                  <a:lnTo>
                    <a:pt x="60" y="53"/>
                  </a:lnTo>
                  <a:lnTo>
                    <a:pt x="55" y="51"/>
                  </a:lnTo>
                  <a:lnTo>
                    <a:pt x="50" y="46"/>
                  </a:lnTo>
                  <a:lnTo>
                    <a:pt x="48" y="39"/>
                  </a:lnTo>
                  <a:lnTo>
                    <a:pt x="48" y="34"/>
                  </a:lnTo>
                  <a:lnTo>
                    <a:pt x="48" y="27"/>
                  </a:lnTo>
                  <a:lnTo>
                    <a:pt x="53" y="22"/>
                  </a:lnTo>
                  <a:lnTo>
                    <a:pt x="67" y="27"/>
                  </a:lnTo>
                  <a:lnTo>
                    <a:pt x="67" y="31"/>
                  </a:lnTo>
                  <a:lnTo>
                    <a:pt x="65" y="34"/>
                  </a:lnTo>
                  <a:lnTo>
                    <a:pt x="62" y="39"/>
                  </a:lnTo>
                  <a:lnTo>
                    <a:pt x="60" y="44"/>
                  </a:lnTo>
                  <a:lnTo>
                    <a:pt x="67" y="44"/>
                  </a:lnTo>
                  <a:lnTo>
                    <a:pt x="72" y="46"/>
                  </a:lnTo>
                  <a:lnTo>
                    <a:pt x="74" y="48"/>
                  </a:lnTo>
                  <a:lnTo>
                    <a:pt x="77" y="46"/>
                  </a:lnTo>
                  <a:lnTo>
                    <a:pt x="77" y="41"/>
                  </a:lnTo>
                  <a:lnTo>
                    <a:pt x="74" y="36"/>
                  </a:lnTo>
                  <a:lnTo>
                    <a:pt x="72" y="29"/>
                  </a:lnTo>
                  <a:lnTo>
                    <a:pt x="67" y="27"/>
                  </a:lnTo>
                  <a:lnTo>
                    <a:pt x="53" y="22"/>
                  </a:lnTo>
                  <a:lnTo>
                    <a:pt x="38" y="22"/>
                  </a:lnTo>
                  <a:lnTo>
                    <a:pt x="29" y="24"/>
                  </a:lnTo>
                  <a:lnTo>
                    <a:pt x="21" y="34"/>
                  </a:lnTo>
                  <a:lnTo>
                    <a:pt x="19" y="44"/>
                  </a:lnTo>
                  <a:lnTo>
                    <a:pt x="21" y="53"/>
                  </a:lnTo>
                  <a:lnTo>
                    <a:pt x="26" y="63"/>
                  </a:lnTo>
                  <a:lnTo>
                    <a:pt x="33" y="70"/>
                  </a:lnTo>
                  <a:lnTo>
                    <a:pt x="45" y="72"/>
                  </a:lnTo>
                  <a:lnTo>
                    <a:pt x="21" y="82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353"/>
            <p:cNvSpPr>
              <a:spLocks/>
            </p:cNvSpPr>
            <p:nvPr/>
          </p:nvSpPr>
          <p:spPr bwMode="auto">
            <a:xfrm>
              <a:off x="836959" y="4453466"/>
              <a:ext cx="770528" cy="705871"/>
            </a:xfrm>
            <a:custGeom>
              <a:avLst/>
              <a:gdLst>
                <a:gd name="T0" fmla="*/ 0 w 924"/>
                <a:gd name="T1" fmla="*/ 0 h 988"/>
                <a:gd name="T2" fmla="*/ 924 w 924"/>
                <a:gd name="T3" fmla="*/ 988 h 988"/>
              </a:gdLst>
              <a:ahLst/>
              <a:cxnLst>
                <a:cxn ang="0">
                  <a:pos x="96" y="104"/>
                </a:cxn>
                <a:cxn ang="0">
                  <a:pos x="115" y="123"/>
                </a:cxn>
                <a:cxn ang="0">
                  <a:pos x="103" y="154"/>
                </a:cxn>
                <a:cxn ang="0">
                  <a:pos x="185" y="142"/>
                </a:cxn>
                <a:cxn ang="0">
                  <a:pos x="358" y="101"/>
                </a:cxn>
                <a:cxn ang="0">
                  <a:pos x="485" y="137"/>
                </a:cxn>
                <a:cxn ang="0">
                  <a:pos x="600" y="144"/>
                </a:cxn>
                <a:cxn ang="0">
                  <a:pos x="675" y="166"/>
                </a:cxn>
                <a:cxn ang="0">
                  <a:pos x="754" y="152"/>
                </a:cxn>
                <a:cxn ang="0">
                  <a:pos x="672" y="190"/>
                </a:cxn>
                <a:cxn ang="0">
                  <a:pos x="766" y="188"/>
                </a:cxn>
                <a:cxn ang="0">
                  <a:pos x="787" y="168"/>
                </a:cxn>
                <a:cxn ang="0">
                  <a:pos x="723" y="75"/>
                </a:cxn>
                <a:cxn ang="0">
                  <a:pos x="658" y="65"/>
                </a:cxn>
                <a:cxn ang="0">
                  <a:pos x="559" y="48"/>
                </a:cxn>
                <a:cxn ang="0">
                  <a:pos x="482" y="12"/>
                </a:cxn>
                <a:cxn ang="0">
                  <a:pos x="581" y="3"/>
                </a:cxn>
                <a:cxn ang="0">
                  <a:pos x="624" y="22"/>
                </a:cxn>
                <a:cxn ang="0">
                  <a:pos x="732" y="29"/>
                </a:cxn>
                <a:cxn ang="0">
                  <a:pos x="833" y="36"/>
                </a:cxn>
                <a:cxn ang="0">
                  <a:pos x="804" y="241"/>
                </a:cxn>
                <a:cxn ang="0">
                  <a:pos x="684" y="279"/>
                </a:cxn>
                <a:cxn ang="0">
                  <a:pos x="811" y="289"/>
                </a:cxn>
                <a:cxn ang="0">
                  <a:pos x="720" y="308"/>
                </a:cxn>
                <a:cxn ang="0">
                  <a:pos x="629" y="310"/>
                </a:cxn>
                <a:cxn ang="0">
                  <a:pos x="768" y="349"/>
                </a:cxn>
                <a:cxn ang="0">
                  <a:pos x="744" y="368"/>
                </a:cxn>
                <a:cxn ang="0">
                  <a:pos x="821" y="392"/>
                </a:cxn>
                <a:cxn ang="0">
                  <a:pos x="699" y="409"/>
                </a:cxn>
                <a:cxn ang="0">
                  <a:pos x="792" y="452"/>
                </a:cxn>
                <a:cxn ang="0">
                  <a:pos x="643" y="442"/>
                </a:cxn>
                <a:cxn ang="0">
                  <a:pos x="658" y="471"/>
                </a:cxn>
                <a:cxn ang="0">
                  <a:pos x="612" y="462"/>
                </a:cxn>
                <a:cxn ang="0">
                  <a:pos x="725" y="503"/>
                </a:cxn>
                <a:cxn ang="0">
                  <a:pos x="773" y="483"/>
                </a:cxn>
                <a:cxn ang="0">
                  <a:pos x="775" y="529"/>
                </a:cxn>
                <a:cxn ang="0">
                  <a:pos x="799" y="539"/>
                </a:cxn>
                <a:cxn ang="0">
                  <a:pos x="874" y="498"/>
                </a:cxn>
                <a:cxn ang="0">
                  <a:pos x="893" y="512"/>
                </a:cxn>
                <a:cxn ang="0">
                  <a:pos x="833" y="575"/>
                </a:cxn>
                <a:cxn ang="0">
                  <a:pos x="708" y="548"/>
                </a:cxn>
                <a:cxn ang="0">
                  <a:pos x="778" y="596"/>
                </a:cxn>
                <a:cxn ang="0">
                  <a:pos x="864" y="611"/>
                </a:cxn>
                <a:cxn ang="0">
                  <a:pos x="706" y="630"/>
                </a:cxn>
                <a:cxn ang="0">
                  <a:pos x="682" y="640"/>
                </a:cxn>
                <a:cxn ang="0">
                  <a:pos x="641" y="654"/>
                </a:cxn>
                <a:cxn ang="0">
                  <a:pos x="747" y="671"/>
                </a:cxn>
                <a:cxn ang="0">
                  <a:pos x="855" y="659"/>
                </a:cxn>
                <a:cxn ang="0">
                  <a:pos x="766" y="678"/>
                </a:cxn>
                <a:cxn ang="0">
                  <a:pos x="735" y="690"/>
                </a:cxn>
                <a:cxn ang="0">
                  <a:pos x="881" y="712"/>
                </a:cxn>
                <a:cxn ang="0">
                  <a:pos x="641" y="712"/>
                </a:cxn>
                <a:cxn ang="0">
                  <a:pos x="778" y="796"/>
                </a:cxn>
                <a:cxn ang="0">
                  <a:pos x="809" y="914"/>
                </a:cxn>
                <a:cxn ang="0">
                  <a:pos x="682" y="971"/>
                </a:cxn>
                <a:cxn ang="0">
                  <a:pos x="567" y="969"/>
                </a:cxn>
                <a:cxn ang="0">
                  <a:pos x="454" y="971"/>
                </a:cxn>
                <a:cxn ang="0">
                  <a:pos x="360" y="938"/>
                </a:cxn>
                <a:cxn ang="0">
                  <a:pos x="274" y="906"/>
                </a:cxn>
                <a:cxn ang="0">
                  <a:pos x="170" y="863"/>
                </a:cxn>
                <a:cxn ang="0">
                  <a:pos x="48" y="616"/>
                </a:cxn>
                <a:cxn ang="0">
                  <a:pos x="0" y="217"/>
                </a:cxn>
              </a:cxnLst>
              <a:rect l="T0" t="T1" r="T2" b="T3"/>
              <a:pathLst>
                <a:path w="924" h="988">
                  <a:moveTo>
                    <a:pt x="0" y="207"/>
                  </a:moveTo>
                  <a:lnTo>
                    <a:pt x="12" y="183"/>
                  </a:lnTo>
                  <a:lnTo>
                    <a:pt x="29" y="161"/>
                  </a:lnTo>
                  <a:lnTo>
                    <a:pt x="48" y="147"/>
                  </a:lnTo>
                  <a:lnTo>
                    <a:pt x="62" y="137"/>
                  </a:lnTo>
                  <a:lnTo>
                    <a:pt x="72" y="132"/>
                  </a:lnTo>
                  <a:lnTo>
                    <a:pt x="84" y="125"/>
                  </a:lnTo>
                  <a:lnTo>
                    <a:pt x="91" y="116"/>
                  </a:lnTo>
                  <a:lnTo>
                    <a:pt x="96" y="104"/>
                  </a:lnTo>
                  <a:lnTo>
                    <a:pt x="108" y="101"/>
                  </a:lnTo>
                  <a:lnTo>
                    <a:pt x="120" y="99"/>
                  </a:lnTo>
                  <a:lnTo>
                    <a:pt x="129" y="96"/>
                  </a:lnTo>
                  <a:lnTo>
                    <a:pt x="134" y="96"/>
                  </a:lnTo>
                  <a:lnTo>
                    <a:pt x="134" y="101"/>
                  </a:lnTo>
                  <a:lnTo>
                    <a:pt x="134" y="106"/>
                  </a:lnTo>
                  <a:lnTo>
                    <a:pt x="132" y="113"/>
                  </a:lnTo>
                  <a:lnTo>
                    <a:pt x="127" y="118"/>
                  </a:lnTo>
                  <a:lnTo>
                    <a:pt x="115" y="123"/>
                  </a:lnTo>
                  <a:lnTo>
                    <a:pt x="98" y="130"/>
                  </a:lnTo>
                  <a:lnTo>
                    <a:pt x="86" y="137"/>
                  </a:lnTo>
                  <a:lnTo>
                    <a:pt x="81" y="147"/>
                  </a:lnTo>
                  <a:lnTo>
                    <a:pt x="86" y="147"/>
                  </a:lnTo>
                  <a:lnTo>
                    <a:pt x="91" y="147"/>
                  </a:lnTo>
                  <a:lnTo>
                    <a:pt x="98" y="147"/>
                  </a:lnTo>
                  <a:lnTo>
                    <a:pt x="101" y="149"/>
                  </a:lnTo>
                  <a:lnTo>
                    <a:pt x="101" y="152"/>
                  </a:lnTo>
                  <a:lnTo>
                    <a:pt x="103" y="154"/>
                  </a:lnTo>
                  <a:lnTo>
                    <a:pt x="103" y="156"/>
                  </a:lnTo>
                  <a:lnTo>
                    <a:pt x="105" y="156"/>
                  </a:lnTo>
                  <a:lnTo>
                    <a:pt x="115" y="152"/>
                  </a:lnTo>
                  <a:lnTo>
                    <a:pt x="129" y="147"/>
                  </a:lnTo>
                  <a:lnTo>
                    <a:pt x="144" y="142"/>
                  </a:lnTo>
                  <a:lnTo>
                    <a:pt x="153" y="140"/>
                  </a:lnTo>
                  <a:lnTo>
                    <a:pt x="170" y="137"/>
                  </a:lnTo>
                  <a:lnTo>
                    <a:pt x="175" y="147"/>
                  </a:lnTo>
                  <a:lnTo>
                    <a:pt x="185" y="142"/>
                  </a:lnTo>
                  <a:lnTo>
                    <a:pt x="204" y="135"/>
                  </a:lnTo>
                  <a:lnTo>
                    <a:pt x="226" y="128"/>
                  </a:lnTo>
                  <a:lnTo>
                    <a:pt x="252" y="120"/>
                  </a:lnTo>
                  <a:lnTo>
                    <a:pt x="278" y="113"/>
                  </a:lnTo>
                  <a:lnTo>
                    <a:pt x="302" y="106"/>
                  </a:lnTo>
                  <a:lnTo>
                    <a:pt x="322" y="101"/>
                  </a:lnTo>
                  <a:lnTo>
                    <a:pt x="334" y="99"/>
                  </a:lnTo>
                  <a:lnTo>
                    <a:pt x="343" y="99"/>
                  </a:lnTo>
                  <a:lnTo>
                    <a:pt x="358" y="101"/>
                  </a:lnTo>
                  <a:lnTo>
                    <a:pt x="374" y="108"/>
                  </a:lnTo>
                  <a:lnTo>
                    <a:pt x="394" y="113"/>
                  </a:lnTo>
                  <a:lnTo>
                    <a:pt x="413" y="120"/>
                  </a:lnTo>
                  <a:lnTo>
                    <a:pt x="430" y="125"/>
                  </a:lnTo>
                  <a:lnTo>
                    <a:pt x="442" y="130"/>
                  </a:lnTo>
                  <a:lnTo>
                    <a:pt x="451" y="135"/>
                  </a:lnTo>
                  <a:lnTo>
                    <a:pt x="458" y="137"/>
                  </a:lnTo>
                  <a:lnTo>
                    <a:pt x="470" y="137"/>
                  </a:lnTo>
                  <a:lnTo>
                    <a:pt x="485" y="137"/>
                  </a:lnTo>
                  <a:lnTo>
                    <a:pt x="499" y="140"/>
                  </a:lnTo>
                  <a:lnTo>
                    <a:pt x="516" y="140"/>
                  </a:lnTo>
                  <a:lnTo>
                    <a:pt x="530" y="140"/>
                  </a:lnTo>
                  <a:lnTo>
                    <a:pt x="545" y="137"/>
                  </a:lnTo>
                  <a:lnTo>
                    <a:pt x="557" y="137"/>
                  </a:lnTo>
                  <a:lnTo>
                    <a:pt x="567" y="137"/>
                  </a:lnTo>
                  <a:lnTo>
                    <a:pt x="579" y="137"/>
                  </a:lnTo>
                  <a:lnTo>
                    <a:pt x="591" y="140"/>
                  </a:lnTo>
                  <a:lnTo>
                    <a:pt x="600" y="144"/>
                  </a:lnTo>
                  <a:lnTo>
                    <a:pt x="612" y="149"/>
                  </a:lnTo>
                  <a:lnTo>
                    <a:pt x="619" y="154"/>
                  </a:lnTo>
                  <a:lnTo>
                    <a:pt x="629" y="159"/>
                  </a:lnTo>
                  <a:lnTo>
                    <a:pt x="634" y="161"/>
                  </a:lnTo>
                  <a:lnTo>
                    <a:pt x="641" y="166"/>
                  </a:lnTo>
                  <a:lnTo>
                    <a:pt x="648" y="168"/>
                  </a:lnTo>
                  <a:lnTo>
                    <a:pt x="655" y="168"/>
                  </a:lnTo>
                  <a:lnTo>
                    <a:pt x="665" y="168"/>
                  </a:lnTo>
                  <a:lnTo>
                    <a:pt x="675" y="166"/>
                  </a:lnTo>
                  <a:lnTo>
                    <a:pt x="684" y="164"/>
                  </a:lnTo>
                  <a:lnTo>
                    <a:pt x="691" y="156"/>
                  </a:lnTo>
                  <a:lnTo>
                    <a:pt x="699" y="152"/>
                  </a:lnTo>
                  <a:lnTo>
                    <a:pt x="706" y="149"/>
                  </a:lnTo>
                  <a:lnTo>
                    <a:pt x="713" y="144"/>
                  </a:lnTo>
                  <a:lnTo>
                    <a:pt x="720" y="142"/>
                  </a:lnTo>
                  <a:lnTo>
                    <a:pt x="735" y="142"/>
                  </a:lnTo>
                  <a:lnTo>
                    <a:pt x="747" y="147"/>
                  </a:lnTo>
                  <a:lnTo>
                    <a:pt x="754" y="152"/>
                  </a:lnTo>
                  <a:lnTo>
                    <a:pt x="754" y="159"/>
                  </a:lnTo>
                  <a:lnTo>
                    <a:pt x="751" y="164"/>
                  </a:lnTo>
                  <a:lnTo>
                    <a:pt x="747" y="166"/>
                  </a:lnTo>
                  <a:lnTo>
                    <a:pt x="739" y="171"/>
                  </a:lnTo>
                  <a:lnTo>
                    <a:pt x="727" y="176"/>
                  </a:lnTo>
                  <a:lnTo>
                    <a:pt x="713" y="180"/>
                  </a:lnTo>
                  <a:lnTo>
                    <a:pt x="699" y="183"/>
                  </a:lnTo>
                  <a:lnTo>
                    <a:pt x="684" y="188"/>
                  </a:lnTo>
                  <a:lnTo>
                    <a:pt x="672" y="190"/>
                  </a:lnTo>
                  <a:lnTo>
                    <a:pt x="660" y="190"/>
                  </a:lnTo>
                  <a:lnTo>
                    <a:pt x="670" y="195"/>
                  </a:lnTo>
                  <a:lnTo>
                    <a:pt x="682" y="195"/>
                  </a:lnTo>
                  <a:lnTo>
                    <a:pt x="696" y="197"/>
                  </a:lnTo>
                  <a:lnTo>
                    <a:pt x="711" y="195"/>
                  </a:lnTo>
                  <a:lnTo>
                    <a:pt x="727" y="195"/>
                  </a:lnTo>
                  <a:lnTo>
                    <a:pt x="742" y="193"/>
                  </a:lnTo>
                  <a:lnTo>
                    <a:pt x="756" y="190"/>
                  </a:lnTo>
                  <a:lnTo>
                    <a:pt x="766" y="188"/>
                  </a:lnTo>
                  <a:lnTo>
                    <a:pt x="766" y="193"/>
                  </a:lnTo>
                  <a:lnTo>
                    <a:pt x="763" y="197"/>
                  </a:lnTo>
                  <a:lnTo>
                    <a:pt x="761" y="202"/>
                  </a:lnTo>
                  <a:lnTo>
                    <a:pt x="761" y="207"/>
                  </a:lnTo>
                  <a:lnTo>
                    <a:pt x="766" y="209"/>
                  </a:lnTo>
                  <a:lnTo>
                    <a:pt x="771" y="209"/>
                  </a:lnTo>
                  <a:lnTo>
                    <a:pt x="778" y="209"/>
                  </a:lnTo>
                  <a:lnTo>
                    <a:pt x="785" y="209"/>
                  </a:lnTo>
                  <a:lnTo>
                    <a:pt x="787" y="168"/>
                  </a:lnTo>
                  <a:lnTo>
                    <a:pt x="797" y="116"/>
                  </a:lnTo>
                  <a:lnTo>
                    <a:pt x="804" y="70"/>
                  </a:lnTo>
                  <a:lnTo>
                    <a:pt x="807" y="48"/>
                  </a:lnTo>
                  <a:lnTo>
                    <a:pt x="802" y="48"/>
                  </a:lnTo>
                  <a:lnTo>
                    <a:pt x="787" y="56"/>
                  </a:lnTo>
                  <a:lnTo>
                    <a:pt x="768" y="63"/>
                  </a:lnTo>
                  <a:lnTo>
                    <a:pt x="747" y="70"/>
                  </a:lnTo>
                  <a:lnTo>
                    <a:pt x="735" y="72"/>
                  </a:lnTo>
                  <a:lnTo>
                    <a:pt x="723" y="75"/>
                  </a:lnTo>
                  <a:lnTo>
                    <a:pt x="708" y="75"/>
                  </a:lnTo>
                  <a:lnTo>
                    <a:pt x="694" y="77"/>
                  </a:lnTo>
                  <a:lnTo>
                    <a:pt x="682" y="77"/>
                  </a:lnTo>
                  <a:lnTo>
                    <a:pt x="670" y="77"/>
                  </a:lnTo>
                  <a:lnTo>
                    <a:pt x="663" y="77"/>
                  </a:lnTo>
                  <a:lnTo>
                    <a:pt x="658" y="77"/>
                  </a:lnTo>
                  <a:lnTo>
                    <a:pt x="658" y="75"/>
                  </a:lnTo>
                  <a:lnTo>
                    <a:pt x="658" y="70"/>
                  </a:lnTo>
                  <a:lnTo>
                    <a:pt x="658" y="65"/>
                  </a:lnTo>
                  <a:lnTo>
                    <a:pt x="658" y="58"/>
                  </a:lnTo>
                  <a:lnTo>
                    <a:pt x="655" y="51"/>
                  </a:lnTo>
                  <a:lnTo>
                    <a:pt x="646" y="48"/>
                  </a:lnTo>
                  <a:lnTo>
                    <a:pt x="631" y="46"/>
                  </a:lnTo>
                  <a:lnTo>
                    <a:pt x="615" y="46"/>
                  </a:lnTo>
                  <a:lnTo>
                    <a:pt x="598" y="46"/>
                  </a:lnTo>
                  <a:lnTo>
                    <a:pt x="581" y="46"/>
                  </a:lnTo>
                  <a:lnTo>
                    <a:pt x="567" y="48"/>
                  </a:lnTo>
                  <a:lnTo>
                    <a:pt x="559" y="48"/>
                  </a:lnTo>
                  <a:lnTo>
                    <a:pt x="545" y="48"/>
                  </a:lnTo>
                  <a:lnTo>
                    <a:pt x="528" y="46"/>
                  </a:lnTo>
                  <a:lnTo>
                    <a:pt x="511" y="43"/>
                  </a:lnTo>
                  <a:lnTo>
                    <a:pt x="499" y="41"/>
                  </a:lnTo>
                  <a:lnTo>
                    <a:pt x="490" y="36"/>
                  </a:lnTo>
                  <a:lnTo>
                    <a:pt x="482" y="29"/>
                  </a:lnTo>
                  <a:lnTo>
                    <a:pt x="478" y="24"/>
                  </a:lnTo>
                  <a:lnTo>
                    <a:pt x="478" y="17"/>
                  </a:lnTo>
                  <a:lnTo>
                    <a:pt x="482" y="12"/>
                  </a:lnTo>
                  <a:lnTo>
                    <a:pt x="492" y="10"/>
                  </a:lnTo>
                  <a:lnTo>
                    <a:pt x="502" y="10"/>
                  </a:lnTo>
                  <a:lnTo>
                    <a:pt x="511" y="10"/>
                  </a:lnTo>
                  <a:lnTo>
                    <a:pt x="518" y="12"/>
                  </a:lnTo>
                  <a:lnTo>
                    <a:pt x="528" y="15"/>
                  </a:lnTo>
                  <a:lnTo>
                    <a:pt x="538" y="17"/>
                  </a:lnTo>
                  <a:lnTo>
                    <a:pt x="550" y="17"/>
                  </a:lnTo>
                  <a:lnTo>
                    <a:pt x="564" y="7"/>
                  </a:lnTo>
                  <a:lnTo>
                    <a:pt x="581" y="3"/>
                  </a:lnTo>
                  <a:lnTo>
                    <a:pt x="595" y="0"/>
                  </a:lnTo>
                  <a:lnTo>
                    <a:pt x="603" y="3"/>
                  </a:lnTo>
                  <a:lnTo>
                    <a:pt x="603" y="7"/>
                  </a:lnTo>
                  <a:lnTo>
                    <a:pt x="600" y="10"/>
                  </a:lnTo>
                  <a:lnTo>
                    <a:pt x="595" y="15"/>
                  </a:lnTo>
                  <a:lnTo>
                    <a:pt x="593" y="19"/>
                  </a:lnTo>
                  <a:lnTo>
                    <a:pt x="603" y="19"/>
                  </a:lnTo>
                  <a:lnTo>
                    <a:pt x="612" y="19"/>
                  </a:lnTo>
                  <a:lnTo>
                    <a:pt x="624" y="22"/>
                  </a:lnTo>
                  <a:lnTo>
                    <a:pt x="634" y="22"/>
                  </a:lnTo>
                  <a:lnTo>
                    <a:pt x="643" y="24"/>
                  </a:lnTo>
                  <a:lnTo>
                    <a:pt x="653" y="27"/>
                  </a:lnTo>
                  <a:lnTo>
                    <a:pt x="663" y="29"/>
                  </a:lnTo>
                  <a:lnTo>
                    <a:pt x="670" y="31"/>
                  </a:lnTo>
                  <a:lnTo>
                    <a:pt x="684" y="34"/>
                  </a:lnTo>
                  <a:lnTo>
                    <a:pt x="701" y="34"/>
                  </a:lnTo>
                  <a:lnTo>
                    <a:pt x="718" y="31"/>
                  </a:lnTo>
                  <a:lnTo>
                    <a:pt x="732" y="29"/>
                  </a:lnTo>
                  <a:lnTo>
                    <a:pt x="747" y="24"/>
                  </a:lnTo>
                  <a:lnTo>
                    <a:pt x="763" y="19"/>
                  </a:lnTo>
                  <a:lnTo>
                    <a:pt x="780" y="15"/>
                  </a:lnTo>
                  <a:lnTo>
                    <a:pt x="799" y="10"/>
                  </a:lnTo>
                  <a:lnTo>
                    <a:pt x="816" y="10"/>
                  </a:lnTo>
                  <a:lnTo>
                    <a:pt x="826" y="15"/>
                  </a:lnTo>
                  <a:lnTo>
                    <a:pt x="833" y="22"/>
                  </a:lnTo>
                  <a:lnTo>
                    <a:pt x="835" y="29"/>
                  </a:lnTo>
                  <a:lnTo>
                    <a:pt x="833" y="36"/>
                  </a:lnTo>
                  <a:lnTo>
                    <a:pt x="828" y="43"/>
                  </a:lnTo>
                  <a:lnTo>
                    <a:pt x="823" y="48"/>
                  </a:lnTo>
                  <a:lnTo>
                    <a:pt x="821" y="51"/>
                  </a:lnTo>
                  <a:lnTo>
                    <a:pt x="816" y="80"/>
                  </a:lnTo>
                  <a:lnTo>
                    <a:pt x="809" y="135"/>
                  </a:lnTo>
                  <a:lnTo>
                    <a:pt x="799" y="193"/>
                  </a:lnTo>
                  <a:lnTo>
                    <a:pt x="797" y="221"/>
                  </a:lnTo>
                  <a:lnTo>
                    <a:pt x="799" y="229"/>
                  </a:lnTo>
                  <a:lnTo>
                    <a:pt x="804" y="241"/>
                  </a:lnTo>
                  <a:lnTo>
                    <a:pt x="811" y="250"/>
                  </a:lnTo>
                  <a:lnTo>
                    <a:pt x="819" y="260"/>
                  </a:lnTo>
                  <a:lnTo>
                    <a:pt x="802" y="260"/>
                  </a:lnTo>
                  <a:lnTo>
                    <a:pt x="787" y="265"/>
                  </a:lnTo>
                  <a:lnTo>
                    <a:pt x="771" y="269"/>
                  </a:lnTo>
                  <a:lnTo>
                    <a:pt x="749" y="272"/>
                  </a:lnTo>
                  <a:lnTo>
                    <a:pt x="727" y="277"/>
                  </a:lnTo>
                  <a:lnTo>
                    <a:pt x="706" y="279"/>
                  </a:lnTo>
                  <a:lnTo>
                    <a:pt x="684" y="279"/>
                  </a:lnTo>
                  <a:lnTo>
                    <a:pt x="663" y="281"/>
                  </a:lnTo>
                  <a:lnTo>
                    <a:pt x="646" y="281"/>
                  </a:lnTo>
                  <a:lnTo>
                    <a:pt x="663" y="289"/>
                  </a:lnTo>
                  <a:lnTo>
                    <a:pt x="684" y="293"/>
                  </a:lnTo>
                  <a:lnTo>
                    <a:pt x="711" y="296"/>
                  </a:lnTo>
                  <a:lnTo>
                    <a:pt x="737" y="296"/>
                  </a:lnTo>
                  <a:lnTo>
                    <a:pt x="763" y="293"/>
                  </a:lnTo>
                  <a:lnTo>
                    <a:pt x="790" y="291"/>
                  </a:lnTo>
                  <a:lnTo>
                    <a:pt x="811" y="289"/>
                  </a:lnTo>
                  <a:lnTo>
                    <a:pt x="828" y="284"/>
                  </a:lnTo>
                  <a:lnTo>
                    <a:pt x="831" y="289"/>
                  </a:lnTo>
                  <a:lnTo>
                    <a:pt x="833" y="291"/>
                  </a:lnTo>
                  <a:lnTo>
                    <a:pt x="835" y="296"/>
                  </a:lnTo>
                  <a:lnTo>
                    <a:pt x="838" y="301"/>
                  </a:lnTo>
                  <a:lnTo>
                    <a:pt x="811" y="310"/>
                  </a:lnTo>
                  <a:lnTo>
                    <a:pt x="783" y="313"/>
                  </a:lnTo>
                  <a:lnTo>
                    <a:pt x="751" y="310"/>
                  </a:lnTo>
                  <a:lnTo>
                    <a:pt x="720" y="308"/>
                  </a:lnTo>
                  <a:lnTo>
                    <a:pt x="689" y="303"/>
                  </a:lnTo>
                  <a:lnTo>
                    <a:pt x="665" y="296"/>
                  </a:lnTo>
                  <a:lnTo>
                    <a:pt x="648" y="293"/>
                  </a:lnTo>
                  <a:lnTo>
                    <a:pt x="639" y="291"/>
                  </a:lnTo>
                  <a:lnTo>
                    <a:pt x="634" y="291"/>
                  </a:lnTo>
                  <a:lnTo>
                    <a:pt x="627" y="293"/>
                  </a:lnTo>
                  <a:lnTo>
                    <a:pt x="619" y="293"/>
                  </a:lnTo>
                  <a:lnTo>
                    <a:pt x="610" y="296"/>
                  </a:lnTo>
                  <a:lnTo>
                    <a:pt x="629" y="310"/>
                  </a:lnTo>
                  <a:lnTo>
                    <a:pt x="653" y="322"/>
                  </a:lnTo>
                  <a:lnTo>
                    <a:pt x="679" y="330"/>
                  </a:lnTo>
                  <a:lnTo>
                    <a:pt x="703" y="334"/>
                  </a:lnTo>
                  <a:lnTo>
                    <a:pt x="730" y="337"/>
                  </a:lnTo>
                  <a:lnTo>
                    <a:pt x="751" y="339"/>
                  </a:lnTo>
                  <a:lnTo>
                    <a:pt x="771" y="342"/>
                  </a:lnTo>
                  <a:lnTo>
                    <a:pt x="783" y="344"/>
                  </a:lnTo>
                  <a:lnTo>
                    <a:pt x="778" y="346"/>
                  </a:lnTo>
                  <a:lnTo>
                    <a:pt x="768" y="349"/>
                  </a:lnTo>
                  <a:lnTo>
                    <a:pt x="759" y="351"/>
                  </a:lnTo>
                  <a:lnTo>
                    <a:pt x="747" y="354"/>
                  </a:lnTo>
                  <a:lnTo>
                    <a:pt x="737" y="354"/>
                  </a:lnTo>
                  <a:lnTo>
                    <a:pt x="725" y="356"/>
                  </a:lnTo>
                  <a:lnTo>
                    <a:pt x="713" y="356"/>
                  </a:lnTo>
                  <a:lnTo>
                    <a:pt x="703" y="356"/>
                  </a:lnTo>
                  <a:lnTo>
                    <a:pt x="715" y="363"/>
                  </a:lnTo>
                  <a:lnTo>
                    <a:pt x="730" y="366"/>
                  </a:lnTo>
                  <a:lnTo>
                    <a:pt x="744" y="368"/>
                  </a:lnTo>
                  <a:lnTo>
                    <a:pt x="761" y="370"/>
                  </a:lnTo>
                  <a:lnTo>
                    <a:pt x="778" y="370"/>
                  </a:lnTo>
                  <a:lnTo>
                    <a:pt x="792" y="370"/>
                  </a:lnTo>
                  <a:lnTo>
                    <a:pt x="804" y="370"/>
                  </a:lnTo>
                  <a:lnTo>
                    <a:pt x="814" y="370"/>
                  </a:lnTo>
                  <a:lnTo>
                    <a:pt x="826" y="370"/>
                  </a:lnTo>
                  <a:lnTo>
                    <a:pt x="831" y="378"/>
                  </a:lnTo>
                  <a:lnTo>
                    <a:pt x="828" y="385"/>
                  </a:lnTo>
                  <a:lnTo>
                    <a:pt x="821" y="392"/>
                  </a:lnTo>
                  <a:lnTo>
                    <a:pt x="814" y="394"/>
                  </a:lnTo>
                  <a:lnTo>
                    <a:pt x="799" y="397"/>
                  </a:lnTo>
                  <a:lnTo>
                    <a:pt x="783" y="399"/>
                  </a:lnTo>
                  <a:lnTo>
                    <a:pt x="761" y="402"/>
                  </a:lnTo>
                  <a:lnTo>
                    <a:pt x="739" y="404"/>
                  </a:lnTo>
                  <a:lnTo>
                    <a:pt x="718" y="404"/>
                  </a:lnTo>
                  <a:lnTo>
                    <a:pt x="699" y="404"/>
                  </a:lnTo>
                  <a:lnTo>
                    <a:pt x="679" y="402"/>
                  </a:lnTo>
                  <a:lnTo>
                    <a:pt x="699" y="409"/>
                  </a:lnTo>
                  <a:lnTo>
                    <a:pt x="720" y="414"/>
                  </a:lnTo>
                  <a:lnTo>
                    <a:pt x="742" y="418"/>
                  </a:lnTo>
                  <a:lnTo>
                    <a:pt x="766" y="418"/>
                  </a:lnTo>
                  <a:lnTo>
                    <a:pt x="787" y="421"/>
                  </a:lnTo>
                  <a:lnTo>
                    <a:pt x="809" y="418"/>
                  </a:lnTo>
                  <a:lnTo>
                    <a:pt x="831" y="418"/>
                  </a:lnTo>
                  <a:lnTo>
                    <a:pt x="847" y="416"/>
                  </a:lnTo>
                  <a:lnTo>
                    <a:pt x="821" y="440"/>
                  </a:lnTo>
                  <a:lnTo>
                    <a:pt x="792" y="452"/>
                  </a:lnTo>
                  <a:lnTo>
                    <a:pt x="766" y="459"/>
                  </a:lnTo>
                  <a:lnTo>
                    <a:pt x="739" y="459"/>
                  </a:lnTo>
                  <a:lnTo>
                    <a:pt x="713" y="457"/>
                  </a:lnTo>
                  <a:lnTo>
                    <a:pt x="691" y="452"/>
                  </a:lnTo>
                  <a:lnTo>
                    <a:pt x="675" y="445"/>
                  </a:lnTo>
                  <a:lnTo>
                    <a:pt x="660" y="440"/>
                  </a:lnTo>
                  <a:lnTo>
                    <a:pt x="651" y="438"/>
                  </a:lnTo>
                  <a:lnTo>
                    <a:pt x="646" y="440"/>
                  </a:lnTo>
                  <a:lnTo>
                    <a:pt x="643" y="442"/>
                  </a:lnTo>
                  <a:lnTo>
                    <a:pt x="651" y="447"/>
                  </a:lnTo>
                  <a:lnTo>
                    <a:pt x="663" y="452"/>
                  </a:lnTo>
                  <a:lnTo>
                    <a:pt x="679" y="459"/>
                  </a:lnTo>
                  <a:lnTo>
                    <a:pt x="694" y="469"/>
                  </a:lnTo>
                  <a:lnTo>
                    <a:pt x="703" y="479"/>
                  </a:lnTo>
                  <a:lnTo>
                    <a:pt x="691" y="479"/>
                  </a:lnTo>
                  <a:lnTo>
                    <a:pt x="679" y="479"/>
                  </a:lnTo>
                  <a:lnTo>
                    <a:pt x="667" y="474"/>
                  </a:lnTo>
                  <a:lnTo>
                    <a:pt x="658" y="471"/>
                  </a:lnTo>
                  <a:lnTo>
                    <a:pt x="648" y="467"/>
                  </a:lnTo>
                  <a:lnTo>
                    <a:pt x="639" y="462"/>
                  </a:lnTo>
                  <a:lnTo>
                    <a:pt x="631" y="459"/>
                  </a:lnTo>
                  <a:lnTo>
                    <a:pt x="629" y="457"/>
                  </a:lnTo>
                  <a:lnTo>
                    <a:pt x="624" y="457"/>
                  </a:lnTo>
                  <a:lnTo>
                    <a:pt x="615" y="457"/>
                  </a:lnTo>
                  <a:lnTo>
                    <a:pt x="607" y="457"/>
                  </a:lnTo>
                  <a:lnTo>
                    <a:pt x="600" y="457"/>
                  </a:lnTo>
                  <a:lnTo>
                    <a:pt x="612" y="462"/>
                  </a:lnTo>
                  <a:lnTo>
                    <a:pt x="631" y="471"/>
                  </a:lnTo>
                  <a:lnTo>
                    <a:pt x="651" y="481"/>
                  </a:lnTo>
                  <a:lnTo>
                    <a:pt x="667" y="488"/>
                  </a:lnTo>
                  <a:lnTo>
                    <a:pt x="675" y="491"/>
                  </a:lnTo>
                  <a:lnTo>
                    <a:pt x="684" y="495"/>
                  </a:lnTo>
                  <a:lnTo>
                    <a:pt x="694" y="498"/>
                  </a:lnTo>
                  <a:lnTo>
                    <a:pt x="703" y="500"/>
                  </a:lnTo>
                  <a:lnTo>
                    <a:pt x="715" y="503"/>
                  </a:lnTo>
                  <a:lnTo>
                    <a:pt x="725" y="503"/>
                  </a:lnTo>
                  <a:lnTo>
                    <a:pt x="735" y="505"/>
                  </a:lnTo>
                  <a:lnTo>
                    <a:pt x="742" y="505"/>
                  </a:lnTo>
                  <a:lnTo>
                    <a:pt x="754" y="505"/>
                  </a:lnTo>
                  <a:lnTo>
                    <a:pt x="763" y="503"/>
                  </a:lnTo>
                  <a:lnTo>
                    <a:pt x="771" y="498"/>
                  </a:lnTo>
                  <a:lnTo>
                    <a:pt x="775" y="493"/>
                  </a:lnTo>
                  <a:lnTo>
                    <a:pt x="778" y="488"/>
                  </a:lnTo>
                  <a:lnTo>
                    <a:pt x="775" y="486"/>
                  </a:lnTo>
                  <a:lnTo>
                    <a:pt x="773" y="483"/>
                  </a:lnTo>
                  <a:lnTo>
                    <a:pt x="768" y="481"/>
                  </a:lnTo>
                  <a:lnTo>
                    <a:pt x="773" y="479"/>
                  </a:lnTo>
                  <a:lnTo>
                    <a:pt x="785" y="476"/>
                  </a:lnTo>
                  <a:lnTo>
                    <a:pt x="799" y="476"/>
                  </a:lnTo>
                  <a:lnTo>
                    <a:pt x="816" y="479"/>
                  </a:lnTo>
                  <a:lnTo>
                    <a:pt x="811" y="498"/>
                  </a:lnTo>
                  <a:lnTo>
                    <a:pt x="804" y="512"/>
                  </a:lnTo>
                  <a:lnTo>
                    <a:pt x="790" y="524"/>
                  </a:lnTo>
                  <a:lnTo>
                    <a:pt x="775" y="529"/>
                  </a:lnTo>
                  <a:lnTo>
                    <a:pt x="756" y="534"/>
                  </a:lnTo>
                  <a:lnTo>
                    <a:pt x="739" y="536"/>
                  </a:lnTo>
                  <a:lnTo>
                    <a:pt x="723" y="536"/>
                  </a:lnTo>
                  <a:lnTo>
                    <a:pt x="706" y="536"/>
                  </a:lnTo>
                  <a:lnTo>
                    <a:pt x="720" y="543"/>
                  </a:lnTo>
                  <a:lnTo>
                    <a:pt x="739" y="546"/>
                  </a:lnTo>
                  <a:lnTo>
                    <a:pt x="759" y="543"/>
                  </a:lnTo>
                  <a:lnTo>
                    <a:pt x="780" y="541"/>
                  </a:lnTo>
                  <a:lnTo>
                    <a:pt x="799" y="539"/>
                  </a:lnTo>
                  <a:lnTo>
                    <a:pt x="816" y="534"/>
                  </a:lnTo>
                  <a:lnTo>
                    <a:pt x="831" y="529"/>
                  </a:lnTo>
                  <a:lnTo>
                    <a:pt x="838" y="527"/>
                  </a:lnTo>
                  <a:lnTo>
                    <a:pt x="847" y="519"/>
                  </a:lnTo>
                  <a:lnTo>
                    <a:pt x="855" y="507"/>
                  </a:lnTo>
                  <a:lnTo>
                    <a:pt x="862" y="495"/>
                  </a:lnTo>
                  <a:lnTo>
                    <a:pt x="867" y="491"/>
                  </a:lnTo>
                  <a:lnTo>
                    <a:pt x="871" y="493"/>
                  </a:lnTo>
                  <a:lnTo>
                    <a:pt x="874" y="498"/>
                  </a:lnTo>
                  <a:lnTo>
                    <a:pt x="874" y="503"/>
                  </a:lnTo>
                  <a:lnTo>
                    <a:pt x="879" y="505"/>
                  </a:lnTo>
                  <a:lnTo>
                    <a:pt x="886" y="498"/>
                  </a:lnTo>
                  <a:lnTo>
                    <a:pt x="898" y="476"/>
                  </a:lnTo>
                  <a:lnTo>
                    <a:pt x="912" y="452"/>
                  </a:lnTo>
                  <a:lnTo>
                    <a:pt x="924" y="428"/>
                  </a:lnTo>
                  <a:lnTo>
                    <a:pt x="917" y="447"/>
                  </a:lnTo>
                  <a:lnTo>
                    <a:pt x="905" y="481"/>
                  </a:lnTo>
                  <a:lnTo>
                    <a:pt x="893" y="512"/>
                  </a:lnTo>
                  <a:lnTo>
                    <a:pt x="883" y="534"/>
                  </a:lnTo>
                  <a:lnTo>
                    <a:pt x="883" y="539"/>
                  </a:lnTo>
                  <a:lnTo>
                    <a:pt x="881" y="543"/>
                  </a:lnTo>
                  <a:lnTo>
                    <a:pt x="876" y="548"/>
                  </a:lnTo>
                  <a:lnTo>
                    <a:pt x="871" y="551"/>
                  </a:lnTo>
                  <a:lnTo>
                    <a:pt x="867" y="553"/>
                  </a:lnTo>
                  <a:lnTo>
                    <a:pt x="857" y="563"/>
                  </a:lnTo>
                  <a:lnTo>
                    <a:pt x="845" y="570"/>
                  </a:lnTo>
                  <a:lnTo>
                    <a:pt x="833" y="575"/>
                  </a:lnTo>
                  <a:lnTo>
                    <a:pt x="819" y="577"/>
                  </a:lnTo>
                  <a:lnTo>
                    <a:pt x="799" y="577"/>
                  </a:lnTo>
                  <a:lnTo>
                    <a:pt x="778" y="575"/>
                  </a:lnTo>
                  <a:lnTo>
                    <a:pt x="763" y="572"/>
                  </a:lnTo>
                  <a:lnTo>
                    <a:pt x="749" y="567"/>
                  </a:lnTo>
                  <a:lnTo>
                    <a:pt x="735" y="560"/>
                  </a:lnTo>
                  <a:lnTo>
                    <a:pt x="723" y="555"/>
                  </a:lnTo>
                  <a:lnTo>
                    <a:pt x="715" y="551"/>
                  </a:lnTo>
                  <a:lnTo>
                    <a:pt x="708" y="548"/>
                  </a:lnTo>
                  <a:lnTo>
                    <a:pt x="701" y="546"/>
                  </a:lnTo>
                  <a:lnTo>
                    <a:pt x="691" y="548"/>
                  </a:lnTo>
                  <a:lnTo>
                    <a:pt x="684" y="553"/>
                  </a:lnTo>
                  <a:lnTo>
                    <a:pt x="689" y="563"/>
                  </a:lnTo>
                  <a:lnTo>
                    <a:pt x="706" y="572"/>
                  </a:lnTo>
                  <a:lnTo>
                    <a:pt x="727" y="584"/>
                  </a:lnTo>
                  <a:lnTo>
                    <a:pt x="749" y="594"/>
                  </a:lnTo>
                  <a:lnTo>
                    <a:pt x="761" y="596"/>
                  </a:lnTo>
                  <a:lnTo>
                    <a:pt x="778" y="596"/>
                  </a:lnTo>
                  <a:lnTo>
                    <a:pt x="795" y="596"/>
                  </a:lnTo>
                  <a:lnTo>
                    <a:pt x="814" y="596"/>
                  </a:lnTo>
                  <a:lnTo>
                    <a:pt x="831" y="594"/>
                  </a:lnTo>
                  <a:lnTo>
                    <a:pt x="845" y="594"/>
                  </a:lnTo>
                  <a:lnTo>
                    <a:pt x="857" y="592"/>
                  </a:lnTo>
                  <a:lnTo>
                    <a:pt x="862" y="592"/>
                  </a:lnTo>
                  <a:lnTo>
                    <a:pt x="864" y="594"/>
                  </a:lnTo>
                  <a:lnTo>
                    <a:pt x="864" y="601"/>
                  </a:lnTo>
                  <a:lnTo>
                    <a:pt x="864" y="611"/>
                  </a:lnTo>
                  <a:lnTo>
                    <a:pt x="862" y="618"/>
                  </a:lnTo>
                  <a:lnTo>
                    <a:pt x="831" y="630"/>
                  </a:lnTo>
                  <a:lnTo>
                    <a:pt x="802" y="637"/>
                  </a:lnTo>
                  <a:lnTo>
                    <a:pt x="775" y="642"/>
                  </a:lnTo>
                  <a:lnTo>
                    <a:pt x="754" y="642"/>
                  </a:lnTo>
                  <a:lnTo>
                    <a:pt x="737" y="640"/>
                  </a:lnTo>
                  <a:lnTo>
                    <a:pt x="723" y="637"/>
                  </a:lnTo>
                  <a:lnTo>
                    <a:pt x="713" y="632"/>
                  </a:lnTo>
                  <a:lnTo>
                    <a:pt x="706" y="630"/>
                  </a:lnTo>
                  <a:lnTo>
                    <a:pt x="694" y="628"/>
                  </a:lnTo>
                  <a:lnTo>
                    <a:pt x="677" y="623"/>
                  </a:lnTo>
                  <a:lnTo>
                    <a:pt x="660" y="620"/>
                  </a:lnTo>
                  <a:lnTo>
                    <a:pt x="639" y="618"/>
                  </a:lnTo>
                  <a:lnTo>
                    <a:pt x="648" y="623"/>
                  </a:lnTo>
                  <a:lnTo>
                    <a:pt x="663" y="628"/>
                  </a:lnTo>
                  <a:lnTo>
                    <a:pt x="677" y="635"/>
                  </a:lnTo>
                  <a:lnTo>
                    <a:pt x="691" y="640"/>
                  </a:lnTo>
                  <a:lnTo>
                    <a:pt x="682" y="640"/>
                  </a:lnTo>
                  <a:lnTo>
                    <a:pt x="670" y="637"/>
                  </a:lnTo>
                  <a:lnTo>
                    <a:pt x="658" y="637"/>
                  </a:lnTo>
                  <a:lnTo>
                    <a:pt x="651" y="637"/>
                  </a:lnTo>
                  <a:lnTo>
                    <a:pt x="646" y="637"/>
                  </a:lnTo>
                  <a:lnTo>
                    <a:pt x="641" y="642"/>
                  </a:lnTo>
                  <a:lnTo>
                    <a:pt x="639" y="644"/>
                  </a:lnTo>
                  <a:lnTo>
                    <a:pt x="639" y="649"/>
                  </a:lnTo>
                  <a:lnTo>
                    <a:pt x="639" y="652"/>
                  </a:lnTo>
                  <a:lnTo>
                    <a:pt x="641" y="654"/>
                  </a:lnTo>
                  <a:lnTo>
                    <a:pt x="643" y="656"/>
                  </a:lnTo>
                  <a:lnTo>
                    <a:pt x="651" y="656"/>
                  </a:lnTo>
                  <a:lnTo>
                    <a:pt x="660" y="656"/>
                  </a:lnTo>
                  <a:lnTo>
                    <a:pt x="675" y="659"/>
                  </a:lnTo>
                  <a:lnTo>
                    <a:pt x="691" y="664"/>
                  </a:lnTo>
                  <a:lnTo>
                    <a:pt x="711" y="668"/>
                  </a:lnTo>
                  <a:lnTo>
                    <a:pt x="720" y="671"/>
                  </a:lnTo>
                  <a:lnTo>
                    <a:pt x="732" y="671"/>
                  </a:lnTo>
                  <a:lnTo>
                    <a:pt x="747" y="671"/>
                  </a:lnTo>
                  <a:lnTo>
                    <a:pt x="759" y="668"/>
                  </a:lnTo>
                  <a:lnTo>
                    <a:pt x="771" y="668"/>
                  </a:lnTo>
                  <a:lnTo>
                    <a:pt x="780" y="666"/>
                  </a:lnTo>
                  <a:lnTo>
                    <a:pt x="790" y="666"/>
                  </a:lnTo>
                  <a:lnTo>
                    <a:pt x="795" y="664"/>
                  </a:lnTo>
                  <a:lnTo>
                    <a:pt x="807" y="661"/>
                  </a:lnTo>
                  <a:lnTo>
                    <a:pt x="823" y="659"/>
                  </a:lnTo>
                  <a:lnTo>
                    <a:pt x="840" y="659"/>
                  </a:lnTo>
                  <a:lnTo>
                    <a:pt x="855" y="659"/>
                  </a:lnTo>
                  <a:lnTo>
                    <a:pt x="852" y="671"/>
                  </a:lnTo>
                  <a:lnTo>
                    <a:pt x="843" y="680"/>
                  </a:lnTo>
                  <a:lnTo>
                    <a:pt x="831" y="685"/>
                  </a:lnTo>
                  <a:lnTo>
                    <a:pt x="816" y="688"/>
                  </a:lnTo>
                  <a:lnTo>
                    <a:pt x="804" y="688"/>
                  </a:lnTo>
                  <a:lnTo>
                    <a:pt x="792" y="683"/>
                  </a:lnTo>
                  <a:lnTo>
                    <a:pt x="785" y="680"/>
                  </a:lnTo>
                  <a:lnTo>
                    <a:pt x="775" y="678"/>
                  </a:lnTo>
                  <a:lnTo>
                    <a:pt x="766" y="678"/>
                  </a:lnTo>
                  <a:lnTo>
                    <a:pt x="761" y="680"/>
                  </a:lnTo>
                  <a:lnTo>
                    <a:pt x="756" y="683"/>
                  </a:lnTo>
                  <a:lnTo>
                    <a:pt x="754" y="685"/>
                  </a:lnTo>
                  <a:lnTo>
                    <a:pt x="751" y="688"/>
                  </a:lnTo>
                  <a:lnTo>
                    <a:pt x="749" y="690"/>
                  </a:lnTo>
                  <a:lnTo>
                    <a:pt x="744" y="690"/>
                  </a:lnTo>
                  <a:lnTo>
                    <a:pt x="742" y="690"/>
                  </a:lnTo>
                  <a:lnTo>
                    <a:pt x="739" y="690"/>
                  </a:lnTo>
                  <a:lnTo>
                    <a:pt x="735" y="690"/>
                  </a:lnTo>
                  <a:lnTo>
                    <a:pt x="732" y="690"/>
                  </a:lnTo>
                  <a:lnTo>
                    <a:pt x="744" y="692"/>
                  </a:lnTo>
                  <a:lnTo>
                    <a:pt x="761" y="697"/>
                  </a:lnTo>
                  <a:lnTo>
                    <a:pt x="780" y="700"/>
                  </a:lnTo>
                  <a:lnTo>
                    <a:pt x="802" y="704"/>
                  </a:lnTo>
                  <a:lnTo>
                    <a:pt x="826" y="707"/>
                  </a:lnTo>
                  <a:lnTo>
                    <a:pt x="847" y="709"/>
                  </a:lnTo>
                  <a:lnTo>
                    <a:pt x="867" y="712"/>
                  </a:lnTo>
                  <a:lnTo>
                    <a:pt x="881" y="712"/>
                  </a:lnTo>
                  <a:lnTo>
                    <a:pt x="879" y="750"/>
                  </a:lnTo>
                  <a:lnTo>
                    <a:pt x="845" y="755"/>
                  </a:lnTo>
                  <a:lnTo>
                    <a:pt x="809" y="753"/>
                  </a:lnTo>
                  <a:lnTo>
                    <a:pt x="773" y="750"/>
                  </a:lnTo>
                  <a:lnTo>
                    <a:pt x="739" y="743"/>
                  </a:lnTo>
                  <a:lnTo>
                    <a:pt x="708" y="736"/>
                  </a:lnTo>
                  <a:lnTo>
                    <a:pt x="682" y="726"/>
                  </a:lnTo>
                  <a:lnTo>
                    <a:pt x="658" y="719"/>
                  </a:lnTo>
                  <a:lnTo>
                    <a:pt x="641" y="712"/>
                  </a:lnTo>
                  <a:lnTo>
                    <a:pt x="651" y="719"/>
                  </a:lnTo>
                  <a:lnTo>
                    <a:pt x="667" y="726"/>
                  </a:lnTo>
                  <a:lnTo>
                    <a:pt x="687" y="736"/>
                  </a:lnTo>
                  <a:lnTo>
                    <a:pt x="703" y="741"/>
                  </a:lnTo>
                  <a:lnTo>
                    <a:pt x="699" y="762"/>
                  </a:lnTo>
                  <a:lnTo>
                    <a:pt x="706" y="765"/>
                  </a:lnTo>
                  <a:lnTo>
                    <a:pt x="723" y="772"/>
                  </a:lnTo>
                  <a:lnTo>
                    <a:pt x="747" y="784"/>
                  </a:lnTo>
                  <a:lnTo>
                    <a:pt x="778" y="796"/>
                  </a:lnTo>
                  <a:lnTo>
                    <a:pt x="807" y="810"/>
                  </a:lnTo>
                  <a:lnTo>
                    <a:pt x="835" y="822"/>
                  </a:lnTo>
                  <a:lnTo>
                    <a:pt x="857" y="832"/>
                  </a:lnTo>
                  <a:lnTo>
                    <a:pt x="871" y="839"/>
                  </a:lnTo>
                  <a:lnTo>
                    <a:pt x="869" y="863"/>
                  </a:lnTo>
                  <a:lnTo>
                    <a:pt x="859" y="885"/>
                  </a:lnTo>
                  <a:lnTo>
                    <a:pt x="843" y="902"/>
                  </a:lnTo>
                  <a:lnTo>
                    <a:pt x="828" y="914"/>
                  </a:lnTo>
                  <a:lnTo>
                    <a:pt x="809" y="914"/>
                  </a:lnTo>
                  <a:lnTo>
                    <a:pt x="787" y="918"/>
                  </a:lnTo>
                  <a:lnTo>
                    <a:pt x="768" y="921"/>
                  </a:lnTo>
                  <a:lnTo>
                    <a:pt x="749" y="928"/>
                  </a:lnTo>
                  <a:lnTo>
                    <a:pt x="732" y="933"/>
                  </a:lnTo>
                  <a:lnTo>
                    <a:pt x="715" y="940"/>
                  </a:lnTo>
                  <a:lnTo>
                    <a:pt x="701" y="947"/>
                  </a:lnTo>
                  <a:lnTo>
                    <a:pt x="689" y="952"/>
                  </a:lnTo>
                  <a:lnTo>
                    <a:pt x="689" y="969"/>
                  </a:lnTo>
                  <a:lnTo>
                    <a:pt x="682" y="971"/>
                  </a:lnTo>
                  <a:lnTo>
                    <a:pt x="670" y="974"/>
                  </a:lnTo>
                  <a:lnTo>
                    <a:pt x="658" y="978"/>
                  </a:lnTo>
                  <a:lnTo>
                    <a:pt x="648" y="981"/>
                  </a:lnTo>
                  <a:lnTo>
                    <a:pt x="641" y="981"/>
                  </a:lnTo>
                  <a:lnTo>
                    <a:pt x="634" y="981"/>
                  </a:lnTo>
                  <a:lnTo>
                    <a:pt x="624" y="983"/>
                  </a:lnTo>
                  <a:lnTo>
                    <a:pt x="617" y="988"/>
                  </a:lnTo>
                  <a:lnTo>
                    <a:pt x="605" y="974"/>
                  </a:lnTo>
                  <a:lnTo>
                    <a:pt x="567" y="969"/>
                  </a:lnTo>
                  <a:lnTo>
                    <a:pt x="562" y="983"/>
                  </a:lnTo>
                  <a:lnTo>
                    <a:pt x="550" y="981"/>
                  </a:lnTo>
                  <a:lnTo>
                    <a:pt x="530" y="981"/>
                  </a:lnTo>
                  <a:lnTo>
                    <a:pt x="514" y="978"/>
                  </a:lnTo>
                  <a:lnTo>
                    <a:pt x="504" y="978"/>
                  </a:lnTo>
                  <a:lnTo>
                    <a:pt x="502" y="959"/>
                  </a:lnTo>
                  <a:lnTo>
                    <a:pt x="492" y="976"/>
                  </a:lnTo>
                  <a:lnTo>
                    <a:pt x="475" y="974"/>
                  </a:lnTo>
                  <a:lnTo>
                    <a:pt x="454" y="971"/>
                  </a:lnTo>
                  <a:lnTo>
                    <a:pt x="437" y="969"/>
                  </a:lnTo>
                  <a:lnTo>
                    <a:pt x="430" y="969"/>
                  </a:lnTo>
                  <a:lnTo>
                    <a:pt x="427" y="966"/>
                  </a:lnTo>
                  <a:lnTo>
                    <a:pt x="425" y="959"/>
                  </a:lnTo>
                  <a:lnTo>
                    <a:pt x="420" y="952"/>
                  </a:lnTo>
                  <a:lnTo>
                    <a:pt x="415" y="947"/>
                  </a:lnTo>
                  <a:lnTo>
                    <a:pt x="403" y="945"/>
                  </a:lnTo>
                  <a:lnTo>
                    <a:pt x="382" y="942"/>
                  </a:lnTo>
                  <a:lnTo>
                    <a:pt x="360" y="938"/>
                  </a:lnTo>
                  <a:lnTo>
                    <a:pt x="348" y="935"/>
                  </a:lnTo>
                  <a:lnTo>
                    <a:pt x="343" y="930"/>
                  </a:lnTo>
                  <a:lnTo>
                    <a:pt x="338" y="921"/>
                  </a:lnTo>
                  <a:lnTo>
                    <a:pt x="331" y="911"/>
                  </a:lnTo>
                  <a:lnTo>
                    <a:pt x="329" y="906"/>
                  </a:lnTo>
                  <a:lnTo>
                    <a:pt x="322" y="906"/>
                  </a:lnTo>
                  <a:lnTo>
                    <a:pt x="305" y="906"/>
                  </a:lnTo>
                  <a:lnTo>
                    <a:pt x="288" y="906"/>
                  </a:lnTo>
                  <a:lnTo>
                    <a:pt x="274" y="906"/>
                  </a:lnTo>
                  <a:lnTo>
                    <a:pt x="264" y="892"/>
                  </a:lnTo>
                  <a:lnTo>
                    <a:pt x="254" y="882"/>
                  </a:lnTo>
                  <a:lnTo>
                    <a:pt x="242" y="875"/>
                  </a:lnTo>
                  <a:lnTo>
                    <a:pt x="230" y="870"/>
                  </a:lnTo>
                  <a:lnTo>
                    <a:pt x="216" y="868"/>
                  </a:lnTo>
                  <a:lnTo>
                    <a:pt x="202" y="868"/>
                  </a:lnTo>
                  <a:lnTo>
                    <a:pt x="190" y="870"/>
                  </a:lnTo>
                  <a:lnTo>
                    <a:pt x="178" y="873"/>
                  </a:lnTo>
                  <a:lnTo>
                    <a:pt x="170" y="863"/>
                  </a:lnTo>
                  <a:lnTo>
                    <a:pt x="158" y="844"/>
                  </a:lnTo>
                  <a:lnTo>
                    <a:pt x="144" y="822"/>
                  </a:lnTo>
                  <a:lnTo>
                    <a:pt x="129" y="796"/>
                  </a:lnTo>
                  <a:lnTo>
                    <a:pt x="115" y="772"/>
                  </a:lnTo>
                  <a:lnTo>
                    <a:pt x="101" y="745"/>
                  </a:lnTo>
                  <a:lnTo>
                    <a:pt x="89" y="724"/>
                  </a:lnTo>
                  <a:lnTo>
                    <a:pt x="81" y="707"/>
                  </a:lnTo>
                  <a:lnTo>
                    <a:pt x="62" y="659"/>
                  </a:lnTo>
                  <a:lnTo>
                    <a:pt x="48" y="616"/>
                  </a:lnTo>
                  <a:lnTo>
                    <a:pt x="38" y="579"/>
                  </a:lnTo>
                  <a:lnTo>
                    <a:pt x="31" y="553"/>
                  </a:lnTo>
                  <a:lnTo>
                    <a:pt x="29" y="483"/>
                  </a:lnTo>
                  <a:lnTo>
                    <a:pt x="21" y="394"/>
                  </a:lnTo>
                  <a:lnTo>
                    <a:pt x="9" y="305"/>
                  </a:lnTo>
                  <a:lnTo>
                    <a:pt x="0" y="250"/>
                  </a:lnTo>
                  <a:lnTo>
                    <a:pt x="0" y="241"/>
                  </a:lnTo>
                  <a:lnTo>
                    <a:pt x="0" y="229"/>
                  </a:lnTo>
                  <a:lnTo>
                    <a:pt x="0" y="217"/>
                  </a:lnTo>
                  <a:lnTo>
                    <a:pt x="0" y="207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50000">
                  <a:srgbClr val="BE7D5D"/>
                </a:gs>
                <a:gs pos="100000">
                  <a:srgbClr val="993300"/>
                </a:gs>
              </a:gsLst>
              <a:lin ang="0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354"/>
            <p:cNvSpPr>
              <a:spLocks/>
            </p:cNvSpPr>
            <p:nvPr/>
          </p:nvSpPr>
          <p:spPr bwMode="auto">
            <a:xfrm>
              <a:off x="1377324" y="5227917"/>
              <a:ext cx="112580" cy="321493"/>
            </a:xfrm>
            <a:custGeom>
              <a:avLst/>
              <a:gdLst>
                <a:gd name="T0" fmla="*/ 46941682 w 135"/>
                <a:gd name="T1" fmla="*/ 0 h 450"/>
                <a:gd name="T2" fmla="*/ 93883364 w 135"/>
                <a:gd name="T3" fmla="*/ 114842314 h 450"/>
                <a:gd name="T4" fmla="*/ 46941682 w 135"/>
                <a:gd name="T5" fmla="*/ 229683914 h 450"/>
                <a:gd name="T6" fmla="*/ 0 w 135"/>
                <a:gd name="T7" fmla="*/ 114842314 h 450"/>
                <a:gd name="T8" fmla="*/ 38248842 w 135"/>
                <a:gd name="T9" fmla="*/ 221007177 h 450"/>
                <a:gd name="T10" fmla="*/ 43811960 w 135"/>
                <a:gd name="T11" fmla="*/ 208756868 h 450"/>
                <a:gd name="T12" fmla="*/ 45202947 w 135"/>
                <a:gd name="T13" fmla="*/ 184257635 h 450"/>
                <a:gd name="T14" fmla="*/ 48680417 w 135"/>
                <a:gd name="T15" fmla="*/ 116883437 h 450"/>
                <a:gd name="T16" fmla="*/ 58416511 w 135"/>
                <a:gd name="T17" fmla="*/ 99529964 h 450"/>
                <a:gd name="T18" fmla="*/ 77193178 w 135"/>
                <a:gd name="T19" fmla="*/ 100550168 h 450"/>
                <a:gd name="T20" fmla="*/ 86929259 w 135"/>
                <a:gd name="T21" fmla="*/ 98509045 h 450"/>
                <a:gd name="T22" fmla="*/ 86929259 w 135"/>
                <a:gd name="T23" fmla="*/ 91873409 h 450"/>
                <a:gd name="T24" fmla="*/ 78584166 w 135"/>
                <a:gd name="T25" fmla="*/ 87279633 h 450"/>
                <a:gd name="T26" fmla="*/ 54939041 w 135"/>
                <a:gd name="T27" fmla="*/ 82175754 h 450"/>
                <a:gd name="T28" fmla="*/ 48680417 w 135"/>
                <a:gd name="T29" fmla="*/ 66353302 h 450"/>
                <a:gd name="T30" fmla="*/ 63284134 w 135"/>
                <a:gd name="T31" fmla="*/ 67374220 h 450"/>
                <a:gd name="T32" fmla="*/ 79974320 w 135"/>
                <a:gd name="T33" fmla="*/ 66353302 h 450"/>
                <a:gd name="T34" fmla="*/ 83451790 w 135"/>
                <a:gd name="T35" fmla="*/ 61248709 h 450"/>
                <a:gd name="T36" fmla="*/ 83451790 w 135"/>
                <a:gd name="T37" fmla="*/ 56655647 h 450"/>
                <a:gd name="T38" fmla="*/ 61893146 w 135"/>
                <a:gd name="T39" fmla="*/ 53082789 h 450"/>
                <a:gd name="T40" fmla="*/ 46593935 w 135"/>
                <a:gd name="T41" fmla="*/ 45426245 h 450"/>
                <a:gd name="T42" fmla="*/ 57025523 w 135"/>
                <a:gd name="T43" fmla="*/ 34707672 h 450"/>
                <a:gd name="T44" fmla="*/ 82060802 w 135"/>
                <a:gd name="T45" fmla="*/ 32155732 h 450"/>
                <a:gd name="T46" fmla="*/ 93883364 w 135"/>
                <a:gd name="T47" fmla="*/ 28582874 h 450"/>
                <a:gd name="T48" fmla="*/ 93883364 w 135"/>
                <a:gd name="T49" fmla="*/ 24499914 h 450"/>
                <a:gd name="T50" fmla="*/ 88320247 w 135"/>
                <a:gd name="T51" fmla="*/ 23478996 h 450"/>
                <a:gd name="T52" fmla="*/ 82060802 w 135"/>
                <a:gd name="T53" fmla="*/ 18374397 h 450"/>
                <a:gd name="T54" fmla="*/ 2086483 w 135"/>
                <a:gd name="T55" fmla="*/ 0 h 450"/>
                <a:gd name="T56" fmla="*/ 3477471 w 135"/>
                <a:gd name="T57" fmla="*/ 12249600 h 450"/>
                <a:gd name="T58" fmla="*/ 38248842 w 135"/>
                <a:gd name="T59" fmla="*/ 19906132 h 450"/>
                <a:gd name="T60" fmla="*/ 29903749 w 135"/>
                <a:gd name="T61" fmla="*/ 46957277 h 450"/>
                <a:gd name="T62" fmla="*/ 11822566 w 135"/>
                <a:gd name="T63" fmla="*/ 48999114 h 450"/>
                <a:gd name="T64" fmla="*/ 3477471 w 135"/>
                <a:gd name="T65" fmla="*/ 53082789 h 450"/>
                <a:gd name="T66" fmla="*/ 3477471 w 135"/>
                <a:gd name="T67" fmla="*/ 57675851 h 450"/>
                <a:gd name="T68" fmla="*/ 8345096 w 135"/>
                <a:gd name="T69" fmla="*/ 62780444 h 450"/>
                <a:gd name="T70" fmla="*/ 25035285 w 135"/>
                <a:gd name="T71" fmla="*/ 68905241 h 450"/>
                <a:gd name="T72" fmla="*/ 40335324 w 135"/>
                <a:gd name="T73" fmla="*/ 109227619 h 450"/>
                <a:gd name="T74" fmla="*/ 20167662 w 135"/>
                <a:gd name="T75" fmla="*/ 110758640 h 450"/>
                <a:gd name="T76" fmla="*/ 4867625 w 135"/>
                <a:gd name="T77" fmla="*/ 106675680 h 450"/>
                <a:gd name="T78" fmla="*/ 3477471 w 135"/>
                <a:gd name="T79" fmla="*/ 111779558 h 450"/>
                <a:gd name="T80" fmla="*/ 2086483 w 135"/>
                <a:gd name="T81" fmla="*/ 116883437 h 450"/>
                <a:gd name="T82" fmla="*/ 20167662 w 135"/>
                <a:gd name="T83" fmla="*/ 124029153 h 450"/>
                <a:gd name="T84" fmla="*/ 40335324 w 135"/>
                <a:gd name="T85" fmla="*/ 125050071 h 450"/>
                <a:gd name="T86" fmla="*/ 33380385 w 135"/>
                <a:gd name="T87" fmla="*/ 152101914 h 450"/>
                <a:gd name="T88" fmla="*/ 18776674 w 135"/>
                <a:gd name="T89" fmla="*/ 152101914 h 450"/>
                <a:gd name="T90" fmla="*/ 13213554 w 135"/>
                <a:gd name="T91" fmla="*/ 160778650 h 450"/>
                <a:gd name="T92" fmla="*/ 27121767 w 135"/>
                <a:gd name="T93" fmla="*/ 164351508 h 450"/>
                <a:gd name="T94" fmla="*/ 38248842 w 135"/>
                <a:gd name="T95" fmla="*/ 164351508 h 450"/>
                <a:gd name="T96" fmla="*/ 38248842 w 135"/>
                <a:gd name="T97" fmla="*/ 192934416 h 450"/>
                <a:gd name="T98" fmla="*/ 36857854 w 135"/>
                <a:gd name="T99" fmla="*/ 229683914 h 450"/>
                <a:gd name="T100" fmla="*/ 17694720 60000 65536"/>
                <a:gd name="T101" fmla="*/ 0 60000 65536"/>
                <a:gd name="T102" fmla="*/ 5898240 60000 65536"/>
                <a:gd name="T103" fmla="*/ 1179648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5"/>
                <a:gd name="T151" fmla="*/ 0 h 450"/>
                <a:gd name="T152" fmla="*/ 135 w 135"/>
                <a:gd name="T153" fmla="*/ 450 h 45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5" h="450">
                  <a:moveTo>
                    <a:pt x="53" y="450"/>
                  </a:moveTo>
                  <a:lnTo>
                    <a:pt x="55" y="433"/>
                  </a:lnTo>
                  <a:lnTo>
                    <a:pt x="58" y="421"/>
                  </a:lnTo>
                  <a:lnTo>
                    <a:pt x="63" y="409"/>
                  </a:lnTo>
                  <a:lnTo>
                    <a:pt x="65" y="402"/>
                  </a:lnTo>
                  <a:lnTo>
                    <a:pt x="65" y="361"/>
                  </a:lnTo>
                  <a:lnTo>
                    <a:pt x="67" y="293"/>
                  </a:lnTo>
                  <a:lnTo>
                    <a:pt x="70" y="229"/>
                  </a:lnTo>
                  <a:lnTo>
                    <a:pt x="70" y="190"/>
                  </a:lnTo>
                  <a:lnTo>
                    <a:pt x="84" y="195"/>
                  </a:lnTo>
                  <a:lnTo>
                    <a:pt x="99" y="197"/>
                  </a:lnTo>
                  <a:lnTo>
                    <a:pt x="111" y="197"/>
                  </a:lnTo>
                  <a:lnTo>
                    <a:pt x="123" y="195"/>
                  </a:lnTo>
                  <a:lnTo>
                    <a:pt x="125" y="193"/>
                  </a:lnTo>
                  <a:lnTo>
                    <a:pt x="125" y="185"/>
                  </a:lnTo>
                  <a:lnTo>
                    <a:pt x="125" y="180"/>
                  </a:lnTo>
                  <a:lnTo>
                    <a:pt x="127" y="173"/>
                  </a:lnTo>
                  <a:lnTo>
                    <a:pt x="113" y="171"/>
                  </a:lnTo>
                  <a:lnTo>
                    <a:pt x="94" y="168"/>
                  </a:lnTo>
                  <a:lnTo>
                    <a:pt x="79" y="161"/>
                  </a:lnTo>
                  <a:lnTo>
                    <a:pt x="70" y="154"/>
                  </a:lnTo>
                  <a:lnTo>
                    <a:pt x="70" y="130"/>
                  </a:lnTo>
                  <a:lnTo>
                    <a:pt x="79" y="132"/>
                  </a:lnTo>
                  <a:lnTo>
                    <a:pt x="91" y="132"/>
                  </a:lnTo>
                  <a:lnTo>
                    <a:pt x="103" y="132"/>
                  </a:lnTo>
                  <a:lnTo>
                    <a:pt x="115" y="130"/>
                  </a:lnTo>
                  <a:lnTo>
                    <a:pt x="118" y="128"/>
                  </a:lnTo>
                  <a:lnTo>
                    <a:pt x="120" y="120"/>
                  </a:lnTo>
                  <a:lnTo>
                    <a:pt x="120" y="116"/>
                  </a:lnTo>
                  <a:lnTo>
                    <a:pt x="120" y="111"/>
                  </a:lnTo>
                  <a:lnTo>
                    <a:pt x="106" y="108"/>
                  </a:lnTo>
                  <a:lnTo>
                    <a:pt x="89" y="104"/>
                  </a:lnTo>
                  <a:lnTo>
                    <a:pt x="75" y="96"/>
                  </a:lnTo>
                  <a:lnTo>
                    <a:pt x="67" y="89"/>
                  </a:lnTo>
                  <a:lnTo>
                    <a:pt x="67" y="68"/>
                  </a:lnTo>
                  <a:lnTo>
                    <a:pt x="82" y="68"/>
                  </a:lnTo>
                  <a:lnTo>
                    <a:pt x="101" y="68"/>
                  </a:lnTo>
                  <a:lnTo>
                    <a:pt x="118" y="63"/>
                  </a:lnTo>
                  <a:lnTo>
                    <a:pt x="132" y="58"/>
                  </a:lnTo>
                  <a:lnTo>
                    <a:pt x="135" y="56"/>
                  </a:lnTo>
                  <a:lnTo>
                    <a:pt x="135" y="53"/>
                  </a:lnTo>
                  <a:lnTo>
                    <a:pt x="135" y="48"/>
                  </a:lnTo>
                  <a:lnTo>
                    <a:pt x="127" y="46"/>
                  </a:lnTo>
                  <a:lnTo>
                    <a:pt x="123" y="41"/>
                  </a:lnTo>
                  <a:lnTo>
                    <a:pt x="118" y="36"/>
                  </a:lnTo>
                  <a:lnTo>
                    <a:pt x="115" y="29"/>
                  </a:lnTo>
                  <a:lnTo>
                    <a:pt x="3" y="0"/>
                  </a:lnTo>
                  <a:lnTo>
                    <a:pt x="0" y="12"/>
                  </a:lnTo>
                  <a:lnTo>
                    <a:pt x="5" y="24"/>
                  </a:lnTo>
                  <a:lnTo>
                    <a:pt x="22" y="36"/>
                  </a:lnTo>
                  <a:lnTo>
                    <a:pt x="55" y="39"/>
                  </a:lnTo>
                  <a:lnTo>
                    <a:pt x="53" y="89"/>
                  </a:lnTo>
                  <a:lnTo>
                    <a:pt x="43" y="92"/>
                  </a:lnTo>
                  <a:lnTo>
                    <a:pt x="31" y="96"/>
                  </a:lnTo>
                  <a:lnTo>
                    <a:pt x="17" y="96"/>
                  </a:lnTo>
                  <a:lnTo>
                    <a:pt x="7" y="96"/>
                  </a:lnTo>
                  <a:lnTo>
                    <a:pt x="5" y="104"/>
                  </a:lnTo>
                  <a:lnTo>
                    <a:pt x="5" y="111"/>
                  </a:lnTo>
                  <a:lnTo>
                    <a:pt x="5" y="113"/>
                  </a:lnTo>
                  <a:lnTo>
                    <a:pt x="5" y="118"/>
                  </a:lnTo>
                  <a:lnTo>
                    <a:pt x="12" y="123"/>
                  </a:lnTo>
                  <a:lnTo>
                    <a:pt x="22" y="130"/>
                  </a:lnTo>
                  <a:lnTo>
                    <a:pt x="36" y="135"/>
                  </a:lnTo>
                  <a:lnTo>
                    <a:pt x="55" y="135"/>
                  </a:lnTo>
                  <a:lnTo>
                    <a:pt x="58" y="214"/>
                  </a:lnTo>
                  <a:lnTo>
                    <a:pt x="46" y="217"/>
                  </a:lnTo>
                  <a:lnTo>
                    <a:pt x="29" y="217"/>
                  </a:lnTo>
                  <a:lnTo>
                    <a:pt x="15" y="214"/>
                  </a:lnTo>
                  <a:lnTo>
                    <a:pt x="7" y="209"/>
                  </a:lnTo>
                  <a:lnTo>
                    <a:pt x="5" y="214"/>
                  </a:lnTo>
                  <a:lnTo>
                    <a:pt x="5" y="219"/>
                  </a:lnTo>
                  <a:lnTo>
                    <a:pt x="3" y="224"/>
                  </a:lnTo>
                  <a:lnTo>
                    <a:pt x="3" y="229"/>
                  </a:lnTo>
                  <a:lnTo>
                    <a:pt x="12" y="238"/>
                  </a:lnTo>
                  <a:lnTo>
                    <a:pt x="29" y="243"/>
                  </a:lnTo>
                  <a:lnTo>
                    <a:pt x="46" y="245"/>
                  </a:lnTo>
                  <a:lnTo>
                    <a:pt x="58" y="245"/>
                  </a:lnTo>
                  <a:lnTo>
                    <a:pt x="58" y="296"/>
                  </a:lnTo>
                  <a:lnTo>
                    <a:pt x="48" y="298"/>
                  </a:lnTo>
                  <a:lnTo>
                    <a:pt x="36" y="298"/>
                  </a:lnTo>
                  <a:lnTo>
                    <a:pt x="27" y="298"/>
                  </a:lnTo>
                  <a:lnTo>
                    <a:pt x="19" y="293"/>
                  </a:lnTo>
                  <a:lnTo>
                    <a:pt x="19" y="315"/>
                  </a:lnTo>
                  <a:lnTo>
                    <a:pt x="27" y="317"/>
                  </a:lnTo>
                  <a:lnTo>
                    <a:pt x="39" y="322"/>
                  </a:lnTo>
                  <a:lnTo>
                    <a:pt x="48" y="322"/>
                  </a:lnTo>
                  <a:lnTo>
                    <a:pt x="55" y="322"/>
                  </a:lnTo>
                  <a:lnTo>
                    <a:pt x="55" y="339"/>
                  </a:lnTo>
                  <a:lnTo>
                    <a:pt x="55" y="378"/>
                  </a:lnTo>
                  <a:lnTo>
                    <a:pt x="55" y="421"/>
                  </a:lnTo>
                  <a:lnTo>
                    <a:pt x="53" y="450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355"/>
            <p:cNvSpPr>
              <a:spLocks/>
            </p:cNvSpPr>
            <p:nvPr/>
          </p:nvSpPr>
          <p:spPr bwMode="auto">
            <a:xfrm>
              <a:off x="1108810" y="5212921"/>
              <a:ext cx="24185" cy="18571"/>
            </a:xfrm>
            <a:custGeom>
              <a:avLst/>
              <a:gdLst>
                <a:gd name="T0" fmla="*/ 10085146 w 29"/>
                <a:gd name="T1" fmla="*/ 0 h 26"/>
                <a:gd name="T2" fmla="*/ 20169457 w 29"/>
                <a:gd name="T3" fmla="*/ 6632705 h 26"/>
                <a:gd name="T4" fmla="*/ 10085146 w 29"/>
                <a:gd name="T5" fmla="*/ 13264696 h 26"/>
                <a:gd name="T6" fmla="*/ 0 w 29"/>
                <a:gd name="T7" fmla="*/ 6632705 h 26"/>
                <a:gd name="T8" fmla="*/ 5564218 w 29"/>
                <a:gd name="T9" fmla="*/ 13264696 h 26"/>
                <a:gd name="T10" fmla="*/ 3477637 w 29"/>
                <a:gd name="T11" fmla="*/ 9693348 h 26"/>
                <a:gd name="T12" fmla="*/ 3477637 w 29"/>
                <a:gd name="T13" fmla="*/ 7142693 h 26"/>
                <a:gd name="T14" fmla="*/ 2086582 w 29"/>
                <a:gd name="T15" fmla="*/ 3571347 h 26"/>
                <a:gd name="T16" fmla="*/ 0 w 29"/>
                <a:gd name="T17" fmla="*/ 1020691 h 26"/>
                <a:gd name="T18" fmla="*/ 3477637 w 29"/>
                <a:gd name="T19" fmla="*/ 2040667 h 26"/>
                <a:gd name="T20" fmla="*/ 8346328 w 29"/>
                <a:gd name="T21" fmla="*/ 2040667 h 26"/>
                <a:gd name="T22" fmla="*/ 11823129 w 29"/>
                <a:gd name="T23" fmla="*/ 1020691 h 26"/>
                <a:gd name="T24" fmla="*/ 15300768 w 29"/>
                <a:gd name="T25" fmla="*/ 0 h 26"/>
                <a:gd name="T26" fmla="*/ 15300768 w 29"/>
                <a:gd name="T27" fmla="*/ 2040667 h 26"/>
                <a:gd name="T28" fmla="*/ 16691822 w 29"/>
                <a:gd name="T29" fmla="*/ 4591323 h 26"/>
                <a:gd name="T30" fmla="*/ 18778403 w 29"/>
                <a:gd name="T31" fmla="*/ 8162669 h 26"/>
                <a:gd name="T32" fmla="*/ 20169457 w 29"/>
                <a:gd name="T33" fmla="*/ 10714038 h 26"/>
                <a:gd name="T34" fmla="*/ 16691822 w 29"/>
                <a:gd name="T35" fmla="*/ 12244005 h 26"/>
                <a:gd name="T36" fmla="*/ 13909714 w 29"/>
                <a:gd name="T37" fmla="*/ 12244005 h 26"/>
                <a:gd name="T38" fmla="*/ 8346328 w 29"/>
                <a:gd name="T39" fmla="*/ 12244005 h 26"/>
                <a:gd name="T40" fmla="*/ 5564218 w 29"/>
                <a:gd name="T41" fmla="*/ 13264696 h 26"/>
                <a:gd name="T42" fmla="*/ 17694720 60000 65536"/>
                <a:gd name="T43" fmla="*/ 0 60000 65536"/>
                <a:gd name="T44" fmla="*/ 5898240 60000 65536"/>
                <a:gd name="T45" fmla="*/ 1179648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9"/>
                <a:gd name="T64" fmla="*/ 0 h 26"/>
                <a:gd name="T65" fmla="*/ 29 w 29"/>
                <a:gd name="T66" fmla="*/ 26 h 2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9" h="26">
                  <a:moveTo>
                    <a:pt x="8" y="26"/>
                  </a:moveTo>
                  <a:lnTo>
                    <a:pt x="5" y="19"/>
                  </a:lnTo>
                  <a:lnTo>
                    <a:pt x="5" y="14"/>
                  </a:lnTo>
                  <a:lnTo>
                    <a:pt x="3" y="7"/>
                  </a:lnTo>
                  <a:lnTo>
                    <a:pt x="0" y="2"/>
                  </a:lnTo>
                  <a:lnTo>
                    <a:pt x="5" y="4"/>
                  </a:lnTo>
                  <a:lnTo>
                    <a:pt x="12" y="4"/>
                  </a:lnTo>
                  <a:lnTo>
                    <a:pt x="17" y="2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4" y="9"/>
                  </a:lnTo>
                  <a:lnTo>
                    <a:pt x="27" y="16"/>
                  </a:lnTo>
                  <a:lnTo>
                    <a:pt x="29" y="21"/>
                  </a:lnTo>
                  <a:lnTo>
                    <a:pt x="24" y="24"/>
                  </a:lnTo>
                  <a:lnTo>
                    <a:pt x="20" y="24"/>
                  </a:lnTo>
                  <a:lnTo>
                    <a:pt x="12" y="24"/>
                  </a:lnTo>
                  <a:lnTo>
                    <a:pt x="8" y="26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356"/>
            <p:cNvSpPr>
              <a:spLocks/>
            </p:cNvSpPr>
            <p:nvPr/>
          </p:nvSpPr>
          <p:spPr bwMode="auto">
            <a:xfrm>
              <a:off x="1121319" y="5247211"/>
              <a:ext cx="45866" cy="23573"/>
            </a:xfrm>
            <a:custGeom>
              <a:avLst/>
              <a:gdLst>
                <a:gd name="T0" fmla="*/ 19124455 w 55"/>
                <a:gd name="T1" fmla="*/ 0 h 33"/>
                <a:gd name="T2" fmla="*/ 38248911 w 55"/>
                <a:gd name="T3" fmla="*/ 8419846 h 33"/>
                <a:gd name="T4" fmla="*/ 19124455 w 55"/>
                <a:gd name="T5" fmla="*/ 16838977 h 33"/>
                <a:gd name="T6" fmla="*/ 0 w 55"/>
                <a:gd name="T7" fmla="*/ 8419846 h 33"/>
                <a:gd name="T8" fmla="*/ 4867634 w 55"/>
                <a:gd name="T9" fmla="*/ 15818196 h 33"/>
                <a:gd name="T10" fmla="*/ 3477477 w 55"/>
                <a:gd name="T11" fmla="*/ 12246531 h 33"/>
                <a:gd name="T12" fmla="*/ 3477477 w 55"/>
                <a:gd name="T13" fmla="*/ 7144047 h 33"/>
                <a:gd name="T14" fmla="*/ 1390991 w 55"/>
                <a:gd name="T15" fmla="*/ 3571666 h 33"/>
                <a:gd name="T16" fmla="*/ 0 w 55"/>
                <a:gd name="T17" fmla="*/ 0 h 33"/>
                <a:gd name="T18" fmla="*/ 6258624 w 55"/>
                <a:gd name="T19" fmla="*/ 1020782 h 33"/>
                <a:gd name="T20" fmla="*/ 16690222 w 55"/>
                <a:gd name="T21" fmla="*/ 3571666 h 33"/>
                <a:gd name="T22" fmla="*/ 26426321 w 55"/>
                <a:gd name="T23" fmla="*/ 3571666 h 33"/>
                <a:gd name="T24" fmla="*/ 36857920 w 55"/>
                <a:gd name="T25" fmla="*/ 3571666 h 33"/>
                <a:gd name="T26" fmla="*/ 36857920 w 55"/>
                <a:gd name="T27" fmla="*/ 6123265 h 33"/>
                <a:gd name="T28" fmla="*/ 38248911 w 55"/>
                <a:gd name="T29" fmla="*/ 8164115 h 33"/>
                <a:gd name="T30" fmla="*/ 38248911 w 55"/>
                <a:gd name="T31" fmla="*/ 12246531 h 33"/>
                <a:gd name="T32" fmla="*/ 38248911 w 55"/>
                <a:gd name="T33" fmla="*/ 14798128 h 33"/>
                <a:gd name="T34" fmla="*/ 31294793 w 55"/>
                <a:gd name="T35" fmla="*/ 15818196 h 33"/>
                <a:gd name="T36" fmla="*/ 22949679 w 55"/>
                <a:gd name="T37" fmla="*/ 16838977 h 33"/>
                <a:gd name="T38" fmla="*/ 13213577 w 55"/>
                <a:gd name="T39" fmla="*/ 16838977 h 33"/>
                <a:gd name="T40" fmla="*/ 4867634 w 55"/>
                <a:gd name="T41" fmla="*/ 15818196 h 33"/>
                <a:gd name="T42" fmla="*/ 17694720 60000 65536"/>
                <a:gd name="T43" fmla="*/ 0 60000 65536"/>
                <a:gd name="T44" fmla="*/ 5898240 60000 65536"/>
                <a:gd name="T45" fmla="*/ 1179648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"/>
                <a:gd name="T64" fmla="*/ 0 h 33"/>
                <a:gd name="T65" fmla="*/ 55 w 55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" h="33">
                  <a:moveTo>
                    <a:pt x="7" y="31"/>
                  </a:moveTo>
                  <a:lnTo>
                    <a:pt x="5" y="24"/>
                  </a:lnTo>
                  <a:lnTo>
                    <a:pt x="5" y="14"/>
                  </a:lnTo>
                  <a:lnTo>
                    <a:pt x="2" y="7"/>
                  </a:lnTo>
                  <a:lnTo>
                    <a:pt x="0" y="0"/>
                  </a:lnTo>
                  <a:lnTo>
                    <a:pt x="9" y="2"/>
                  </a:lnTo>
                  <a:lnTo>
                    <a:pt x="24" y="7"/>
                  </a:lnTo>
                  <a:lnTo>
                    <a:pt x="38" y="7"/>
                  </a:lnTo>
                  <a:lnTo>
                    <a:pt x="53" y="7"/>
                  </a:lnTo>
                  <a:lnTo>
                    <a:pt x="53" y="12"/>
                  </a:lnTo>
                  <a:lnTo>
                    <a:pt x="55" y="16"/>
                  </a:lnTo>
                  <a:lnTo>
                    <a:pt x="55" y="24"/>
                  </a:lnTo>
                  <a:lnTo>
                    <a:pt x="55" y="29"/>
                  </a:lnTo>
                  <a:lnTo>
                    <a:pt x="45" y="31"/>
                  </a:lnTo>
                  <a:lnTo>
                    <a:pt x="33" y="33"/>
                  </a:lnTo>
                  <a:lnTo>
                    <a:pt x="19" y="33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357"/>
            <p:cNvSpPr>
              <a:spLocks/>
            </p:cNvSpPr>
            <p:nvPr/>
          </p:nvSpPr>
          <p:spPr bwMode="auto">
            <a:xfrm>
              <a:off x="1145505" y="3966219"/>
              <a:ext cx="31683" cy="20007"/>
            </a:xfrm>
            <a:custGeom>
              <a:avLst/>
              <a:gdLst>
                <a:gd name="T0" fmla="*/ 13208474 w 38"/>
                <a:gd name="T1" fmla="*/ 0 h 28"/>
                <a:gd name="T2" fmla="*/ 26416114 w 38"/>
                <a:gd name="T3" fmla="*/ 7148216 h 28"/>
                <a:gd name="T4" fmla="*/ 13208474 w 38"/>
                <a:gd name="T5" fmla="*/ 14295718 h 28"/>
                <a:gd name="T6" fmla="*/ 0 w 38"/>
                <a:gd name="T7" fmla="*/ 7148216 h 28"/>
                <a:gd name="T8" fmla="*/ 0 w 38"/>
                <a:gd name="T9" fmla="*/ 6126430 h 28"/>
                <a:gd name="T10" fmla="*/ 4865841 w 38"/>
                <a:gd name="T11" fmla="*/ 3574108 h 28"/>
                <a:gd name="T12" fmla="*/ 13208474 w 38"/>
                <a:gd name="T13" fmla="*/ 2042143 h 28"/>
                <a:gd name="T14" fmla="*/ 19464200 w 38"/>
                <a:gd name="T15" fmla="*/ 0 h 28"/>
                <a:gd name="T16" fmla="*/ 26416114 w 38"/>
                <a:gd name="T17" fmla="*/ 0 h 28"/>
                <a:gd name="T18" fmla="*/ 25025398 w 38"/>
                <a:gd name="T19" fmla="*/ 3574108 h 28"/>
                <a:gd name="T20" fmla="*/ 18074317 w 38"/>
                <a:gd name="T21" fmla="*/ 6126430 h 28"/>
                <a:gd name="T22" fmla="*/ 11122399 w 38"/>
                <a:gd name="T23" fmla="*/ 8169287 h 28"/>
                <a:gd name="T24" fmla="*/ 4865841 w 38"/>
                <a:gd name="T25" fmla="*/ 12253575 h 28"/>
                <a:gd name="T26" fmla="*/ 0 w 38"/>
                <a:gd name="T27" fmla="*/ 14295718 h 28"/>
                <a:gd name="T28" fmla="*/ 0 w 38"/>
                <a:gd name="T29" fmla="*/ 6126430 h 28"/>
                <a:gd name="T30" fmla="*/ 17694720 60000 65536"/>
                <a:gd name="T31" fmla="*/ 0 60000 65536"/>
                <a:gd name="T32" fmla="*/ 5898240 60000 65536"/>
                <a:gd name="T33" fmla="*/ 1179648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8"/>
                <a:gd name="T47" fmla="*/ 38 w 38"/>
                <a:gd name="T48" fmla="*/ 28 h 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8">
                  <a:moveTo>
                    <a:pt x="0" y="12"/>
                  </a:moveTo>
                  <a:lnTo>
                    <a:pt x="7" y="7"/>
                  </a:lnTo>
                  <a:lnTo>
                    <a:pt x="19" y="4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36" y="7"/>
                  </a:lnTo>
                  <a:lnTo>
                    <a:pt x="26" y="12"/>
                  </a:lnTo>
                  <a:lnTo>
                    <a:pt x="16" y="16"/>
                  </a:lnTo>
                  <a:lnTo>
                    <a:pt x="7" y="24"/>
                  </a:lnTo>
                  <a:lnTo>
                    <a:pt x="0" y="2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EECE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358"/>
            <p:cNvSpPr>
              <a:spLocks/>
            </p:cNvSpPr>
            <p:nvPr/>
          </p:nvSpPr>
          <p:spPr bwMode="auto">
            <a:xfrm>
              <a:off x="1163016" y="3974796"/>
              <a:ext cx="50035" cy="30723"/>
            </a:xfrm>
            <a:custGeom>
              <a:avLst/>
              <a:gdLst>
                <a:gd name="T0" fmla="*/ 20862928 w 60"/>
                <a:gd name="T1" fmla="*/ 0 h 43"/>
                <a:gd name="T2" fmla="*/ 41725023 w 60"/>
                <a:gd name="T3" fmla="*/ 10975969 h 43"/>
                <a:gd name="T4" fmla="*/ 20862928 w 60"/>
                <a:gd name="T5" fmla="*/ 21951224 h 43"/>
                <a:gd name="T6" fmla="*/ 0 w 60"/>
                <a:gd name="T7" fmla="*/ 10975969 h 43"/>
                <a:gd name="T8" fmla="*/ 0 w 60"/>
                <a:gd name="T9" fmla="*/ 18378069 h 43"/>
                <a:gd name="T10" fmla="*/ 8345005 w 60"/>
                <a:gd name="T11" fmla="*/ 13273051 h 43"/>
                <a:gd name="T12" fmla="*/ 18776469 w 60"/>
                <a:gd name="T13" fmla="*/ 7147027 h 43"/>
                <a:gd name="T14" fmla="*/ 29902589 w 60"/>
                <a:gd name="T15" fmla="*/ 3573156 h 43"/>
                <a:gd name="T16" fmla="*/ 41725023 w 60"/>
                <a:gd name="T17" fmla="*/ 0 h 43"/>
                <a:gd name="T18" fmla="*/ 31989048 w 60"/>
                <a:gd name="T19" fmla="*/ 4594160 h 43"/>
                <a:gd name="T20" fmla="*/ 21557581 w 60"/>
                <a:gd name="T21" fmla="*/ 10720183 h 43"/>
                <a:gd name="T22" fmla="*/ 11822437 w 60"/>
                <a:gd name="T23" fmla="*/ 16846206 h 43"/>
                <a:gd name="T24" fmla="*/ 4867572 w 60"/>
                <a:gd name="T25" fmla="*/ 21951224 h 43"/>
                <a:gd name="T26" fmla="*/ 0 w 60"/>
                <a:gd name="T27" fmla="*/ 18378069 h 43"/>
                <a:gd name="T28" fmla="*/ 17694720 60000 65536"/>
                <a:gd name="T29" fmla="*/ 0 60000 65536"/>
                <a:gd name="T30" fmla="*/ 5898240 60000 65536"/>
                <a:gd name="T31" fmla="*/ 1179648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43"/>
                <a:gd name="T44" fmla="*/ 60 w 60"/>
                <a:gd name="T45" fmla="*/ 43 h 4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43">
                  <a:moveTo>
                    <a:pt x="0" y="36"/>
                  </a:moveTo>
                  <a:lnTo>
                    <a:pt x="12" y="26"/>
                  </a:lnTo>
                  <a:lnTo>
                    <a:pt x="27" y="14"/>
                  </a:lnTo>
                  <a:lnTo>
                    <a:pt x="43" y="7"/>
                  </a:lnTo>
                  <a:lnTo>
                    <a:pt x="60" y="0"/>
                  </a:lnTo>
                  <a:lnTo>
                    <a:pt x="46" y="9"/>
                  </a:lnTo>
                  <a:lnTo>
                    <a:pt x="31" y="21"/>
                  </a:lnTo>
                  <a:lnTo>
                    <a:pt x="17" y="33"/>
                  </a:lnTo>
                  <a:lnTo>
                    <a:pt x="7" y="43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359"/>
            <p:cNvSpPr>
              <a:spLocks/>
            </p:cNvSpPr>
            <p:nvPr/>
          </p:nvSpPr>
          <p:spPr bwMode="auto">
            <a:xfrm>
              <a:off x="1155508" y="4009086"/>
              <a:ext cx="33357" cy="20720"/>
            </a:xfrm>
            <a:custGeom>
              <a:avLst/>
              <a:gdLst>
                <a:gd name="T0" fmla="*/ 13909036 w 40"/>
                <a:gd name="T1" fmla="*/ 0 h 29"/>
                <a:gd name="T2" fmla="*/ 27817239 w 40"/>
                <a:gd name="T3" fmla="*/ 7402042 h 29"/>
                <a:gd name="T4" fmla="*/ 13909036 w 40"/>
                <a:gd name="T5" fmla="*/ 14804084 h 29"/>
                <a:gd name="T6" fmla="*/ 0 w 40"/>
                <a:gd name="T7" fmla="*/ 7402042 h 29"/>
                <a:gd name="T8" fmla="*/ 0 w 40"/>
                <a:gd name="T9" fmla="*/ 10720099 h 29"/>
                <a:gd name="T10" fmla="*/ 6258606 w 40"/>
                <a:gd name="T11" fmla="*/ 7146972 h 29"/>
                <a:gd name="T12" fmla="*/ 13213540 w 40"/>
                <a:gd name="T13" fmla="*/ 3573129 h 29"/>
                <a:gd name="T14" fmla="*/ 19472148 w 40"/>
                <a:gd name="T15" fmla="*/ 1020996 h 29"/>
                <a:gd name="T16" fmla="*/ 22949614 w 40"/>
                <a:gd name="T17" fmla="*/ 0 h 29"/>
                <a:gd name="T18" fmla="*/ 27817239 w 40"/>
                <a:gd name="T19" fmla="*/ 2552132 h 29"/>
                <a:gd name="T20" fmla="*/ 22949614 w 40"/>
                <a:gd name="T21" fmla="*/ 4594124 h 29"/>
                <a:gd name="T22" fmla="*/ 18081161 w 40"/>
                <a:gd name="T23" fmla="*/ 7146972 h 29"/>
                <a:gd name="T24" fmla="*/ 13213540 w 40"/>
                <a:gd name="T25" fmla="*/ 10720099 h 29"/>
                <a:gd name="T26" fmla="*/ 9736074 w 40"/>
                <a:gd name="T27" fmla="*/ 14804084 h 29"/>
                <a:gd name="T28" fmla="*/ 0 w 40"/>
                <a:gd name="T29" fmla="*/ 10720099 h 29"/>
                <a:gd name="T30" fmla="*/ 17694720 60000 65536"/>
                <a:gd name="T31" fmla="*/ 0 60000 65536"/>
                <a:gd name="T32" fmla="*/ 5898240 60000 65536"/>
                <a:gd name="T33" fmla="*/ 1179648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29"/>
                <a:gd name="T47" fmla="*/ 40 w 40"/>
                <a:gd name="T48" fmla="*/ 29 h 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29">
                  <a:moveTo>
                    <a:pt x="0" y="21"/>
                  </a:moveTo>
                  <a:lnTo>
                    <a:pt x="9" y="14"/>
                  </a:lnTo>
                  <a:lnTo>
                    <a:pt x="19" y="7"/>
                  </a:lnTo>
                  <a:lnTo>
                    <a:pt x="28" y="2"/>
                  </a:lnTo>
                  <a:lnTo>
                    <a:pt x="33" y="0"/>
                  </a:lnTo>
                  <a:lnTo>
                    <a:pt x="40" y="5"/>
                  </a:lnTo>
                  <a:lnTo>
                    <a:pt x="33" y="9"/>
                  </a:lnTo>
                  <a:lnTo>
                    <a:pt x="26" y="14"/>
                  </a:lnTo>
                  <a:lnTo>
                    <a:pt x="19" y="21"/>
                  </a:lnTo>
                  <a:lnTo>
                    <a:pt x="14" y="2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360"/>
            <p:cNvSpPr>
              <a:spLocks/>
            </p:cNvSpPr>
            <p:nvPr/>
          </p:nvSpPr>
          <p:spPr bwMode="auto">
            <a:xfrm>
              <a:off x="1437363" y="3940497"/>
              <a:ext cx="35853" cy="32150"/>
            </a:xfrm>
            <a:custGeom>
              <a:avLst/>
              <a:gdLst>
                <a:gd name="T0" fmla="*/ 14947367 w 43"/>
                <a:gd name="T1" fmla="*/ 0 h 45"/>
                <a:gd name="T2" fmla="*/ 29893900 w 43"/>
                <a:gd name="T3" fmla="*/ 11484693 h 45"/>
                <a:gd name="T4" fmla="*/ 14947367 w 43"/>
                <a:gd name="T5" fmla="*/ 22969387 h 45"/>
                <a:gd name="T6" fmla="*/ 0 w 43"/>
                <a:gd name="T7" fmla="*/ 11484693 h 45"/>
                <a:gd name="T8" fmla="*/ 0 w 43"/>
                <a:gd name="T9" fmla="*/ 22969387 h 45"/>
                <a:gd name="T10" fmla="*/ 0 w 43"/>
                <a:gd name="T11" fmla="*/ 19396451 h 45"/>
                <a:gd name="T12" fmla="*/ 2085311 w 43"/>
                <a:gd name="T13" fmla="*/ 14291747 h 45"/>
                <a:gd name="T14" fmla="*/ 3476074 w 43"/>
                <a:gd name="T15" fmla="*/ 10718809 h 45"/>
                <a:gd name="T16" fmla="*/ 4866836 w 43"/>
                <a:gd name="T17" fmla="*/ 8166814 h 45"/>
                <a:gd name="T18" fmla="*/ 8342076 w 43"/>
                <a:gd name="T19" fmla="*/ 7145874 h 45"/>
                <a:gd name="T20" fmla="*/ 16684986 w 43"/>
                <a:gd name="T21" fmla="*/ 3572937 h 45"/>
                <a:gd name="T22" fmla="*/ 25027059 w 43"/>
                <a:gd name="T23" fmla="*/ 1020941 h 45"/>
                <a:gd name="T24" fmla="*/ 29893900 w 43"/>
                <a:gd name="T25" fmla="*/ 0 h 45"/>
                <a:gd name="T26" fmla="*/ 29893900 w 43"/>
                <a:gd name="T27" fmla="*/ 3572937 h 45"/>
                <a:gd name="T28" fmla="*/ 20161058 w 43"/>
                <a:gd name="T29" fmla="*/ 6124933 h 45"/>
                <a:gd name="T30" fmla="*/ 21551821 w 43"/>
                <a:gd name="T31" fmla="*/ 9697868 h 45"/>
                <a:gd name="T32" fmla="*/ 25027059 w 43"/>
                <a:gd name="T33" fmla="*/ 13271521 h 45"/>
                <a:gd name="T34" fmla="*/ 27113203 w 43"/>
                <a:gd name="T35" fmla="*/ 15823516 h 45"/>
                <a:gd name="T36" fmla="*/ 27113203 w 43"/>
                <a:gd name="T37" fmla="*/ 18375510 h 45"/>
                <a:gd name="T38" fmla="*/ 25027059 w 43"/>
                <a:gd name="T39" fmla="*/ 20417392 h 45"/>
                <a:gd name="T40" fmla="*/ 23637131 w 43"/>
                <a:gd name="T41" fmla="*/ 21948446 h 45"/>
                <a:gd name="T42" fmla="*/ 20161058 w 43"/>
                <a:gd name="T43" fmla="*/ 22969387 h 45"/>
                <a:gd name="T44" fmla="*/ 15294224 w 43"/>
                <a:gd name="T45" fmla="*/ 22969387 h 45"/>
                <a:gd name="T46" fmla="*/ 10428220 w 43"/>
                <a:gd name="T47" fmla="*/ 21948446 h 45"/>
                <a:gd name="T48" fmla="*/ 6952148 w 43"/>
                <a:gd name="T49" fmla="*/ 21948446 h 45"/>
                <a:gd name="T50" fmla="*/ 3476074 w 43"/>
                <a:gd name="T51" fmla="*/ 21948446 h 45"/>
                <a:gd name="T52" fmla="*/ 0 w 43"/>
                <a:gd name="T53" fmla="*/ 22969387 h 45"/>
                <a:gd name="T54" fmla="*/ 17694720 60000 65536"/>
                <a:gd name="T55" fmla="*/ 0 60000 65536"/>
                <a:gd name="T56" fmla="*/ 5898240 60000 65536"/>
                <a:gd name="T57" fmla="*/ 1179648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3"/>
                <a:gd name="T82" fmla="*/ 0 h 45"/>
                <a:gd name="T83" fmla="*/ 43 w 43"/>
                <a:gd name="T84" fmla="*/ 45 h 4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3" h="45">
                  <a:moveTo>
                    <a:pt x="0" y="45"/>
                  </a:moveTo>
                  <a:lnTo>
                    <a:pt x="0" y="38"/>
                  </a:lnTo>
                  <a:lnTo>
                    <a:pt x="3" y="28"/>
                  </a:lnTo>
                  <a:lnTo>
                    <a:pt x="5" y="21"/>
                  </a:lnTo>
                  <a:lnTo>
                    <a:pt x="7" y="16"/>
                  </a:lnTo>
                  <a:lnTo>
                    <a:pt x="12" y="14"/>
                  </a:lnTo>
                  <a:lnTo>
                    <a:pt x="24" y="7"/>
                  </a:lnTo>
                  <a:lnTo>
                    <a:pt x="36" y="2"/>
                  </a:lnTo>
                  <a:lnTo>
                    <a:pt x="43" y="0"/>
                  </a:lnTo>
                  <a:lnTo>
                    <a:pt x="43" y="7"/>
                  </a:lnTo>
                  <a:lnTo>
                    <a:pt x="29" y="12"/>
                  </a:lnTo>
                  <a:lnTo>
                    <a:pt x="31" y="19"/>
                  </a:lnTo>
                  <a:lnTo>
                    <a:pt x="36" y="26"/>
                  </a:lnTo>
                  <a:lnTo>
                    <a:pt x="39" y="31"/>
                  </a:lnTo>
                  <a:lnTo>
                    <a:pt x="39" y="36"/>
                  </a:lnTo>
                  <a:lnTo>
                    <a:pt x="36" y="40"/>
                  </a:lnTo>
                  <a:lnTo>
                    <a:pt x="34" y="43"/>
                  </a:lnTo>
                  <a:lnTo>
                    <a:pt x="29" y="45"/>
                  </a:lnTo>
                  <a:lnTo>
                    <a:pt x="22" y="45"/>
                  </a:lnTo>
                  <a:lnTo>
                    <a:pt x="15" y="43"/>
                  </a:lnTo>
                  <a:lnTo>
                    <a:pt x="10" y="43"/>
                  </a:lnTo>
                  <a:lnTo>
                    <a:pt x="5" y="43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61"/>
            <p:cNvSpPr>
              <a:spLocks/>
            </p:cNvSpPr>
            <p:nvPr/>
          </p:nvSpPr>
          <p:spPr bwMode="auto">
            <a:xfrm>
              <a:off x="1465719" y="3859764"/>
              <a:ext cx="65882" cy="65013"/>
            </a:xfrm>
            <a:custGeom>
              <a:avLst/>
              <a:gdLst>
                <a:gd name="T0" fmla="*/ 27471129 w 79"/>
                <a:gd name="T1" fmla="*/ 0 h 91"/>
                <a:gd name="T2" fmla="*/ 54942257 w 79"/>
                <a:gd name="T3" fmla="*/ 23223927 h 91"/>
                <a:gd name="T4" fmla="*/ 27471129 w 79"/>
                <a:gd name="T5" fmla="*/ 46447140 h 91"/>
                <a:gd name="T6" fmla="*/ 0 w 79"/>
                <a:gd name="T7" fmla="*/ 23223927 h 91"/>
                <a:gd name="T8" fmla="*/ 54942257 w 79"/>
                <a:gd name="T9" fmla="*/ 0 h 91"/>
                <a:gd name="T10" fmla="*/ 46596916 w 79"/>
                <a:gd name="T11" fmla="*/ 1020918 h 91"/>
                <a:gd name="T12" fmla="*/ 36859727 w 79"/>
                <a:gd name="T13" fmla="*/ 3572857 h 91"/>
                <a:gd name="T14" fmla="*/ 29905426 w 79"/>
                <a:gd name="T15" fmla="*/ 4593776 h 91"/>
                <a:gd name="T16" fmla="*/ 22950284 w 79"/>
                <a:gd name="T17" fmla="*/ 7145715 h 91"/>
                <a:gd name="T18" fmla="*/ 21559257 w 79"/>
                <a:gd name="T19" fmla="*/ 10718571 h 91"/>
                <a:gd name="T20" fmla="*/ 21559257 w 79"/>
                <a:gd name="T21" fmla="*/ 13270512 h 91"/>
                <a:gd name="T22" fmla="*/ 21559257 w 79"/>
                <a:gd name="T23" fmla="*/ 16843368 h 91"/>
                <a:gd name="T24" fmla="*/ 21559257 w 79"/>
                <a:gd name="T25" fmla="*/ 18374388 h 91"/>
                <a:gd name="T26" fmla="*/ 21559257 w 79"/>
                <a:gd name="T27" fmla="*/ 19395306 h 91"/>
                <a:gd name="T28" fmla="*/ 21559257 w 79"/>
                <a:gd name="T29" fmla="*/ 20416224 h 91"/>
                <a:gd name="T30" fmla="*/ 21559257 w 79"/>
                <a:gd name="T31" fmla="*/ 22968162 h 91"/>
                <a:gd name="T32" fmla="*/ 21559257 w 79"/>
                <a:gd name="T33" fmla="*/ 22968162 h 91"/>
                <a:gd name="T34" fmla="*/ 20169064 w 79"/>
                <a:gd name="T35" fmla="*/ 22968162 h 91"/>
                <a:gd name="T36" fmla="*/ 16691497 w 79"/>
                <a:gd name="T37" fmla="*/ 24499902 h 91"/>
                <a:gd name="T38" fmla="*/ 14604956 w 79"/>
                <a:gd name="T39" fmla="*/ 24499902 h 91"/>
                <a:gd name="T40" fmla="*/ 11822899 w 79"/>
                <a:gd name="T41" fmla="*/ 25520106 h 91"/>
                <a:gd name="T42" fmla="*/ 8345331 w 79"/>
                <a:gd name="T43" fmla="*/ 28072758 h 91"/>
                <a:gd name="T44" fmla="*/ 4868596 w 79"/>
                <a:gd name="T45" fmla="*/ 33176634 h 91"/>
                <a:gd name="T46" fmla="*/ 1391027 w 79"/>
                <a:gd name="T47" fmla="*/ 37770408 h 91"/>
                <a:gd name="T48" fmla="*/ 0 w 79"/>
                <a:gd name="T49" fmla="*/ 42874284 h 91"/>
                <a:gd name="T50" fmla="*/ 1391027 w 79"/>
                <a:gd name="T51" fmla="*/ 43895202 h 91"/>
                <a:gd name="T52" fmla="*/ 6259623 w 79"/>
                <a:gd name="T53" fmla="*/ 43895202 h 91"/>
                <a:gd name="T54" fmla="*/ 9736358 w 79"/>
                <a:gd name="T55" fmla="*/ 45426222 h 91"/>
                <a:gd name="T56" fmla="*/ 11822899 w 79"/>
                <a:gd name="T57" fmla="*/ 46447140 h 91"/>
                <a:gd name="T58" fmla="*/ 13213926 w 79"/>
                <a:gd name="T59" fmla="*/ 42874284 h 91"/>
                <a:gd name="T60" fmla="*/ 14604956 w 79"/>
                <a:gd name="T61" fmla="*/ 40322346 h 91"/>
                <a:gd name="T62" fmla="*/ 18082524 w 79"/>
                <a:gd name="T63" fmla="*/ 37770408 h 91"/>
                <a:gd name="T64" fmla="*/ 20169064 w 79"/>
                <a:gd name="T65" fmla="*/ 36749490 h 91"/>
                <a:gd name="T66" fmla="*/ 21559257 w 79"/>
                <a:gd name="T67" fmla="*/ 36749490 h 91"/>
                <a:gd name="T68" fmla="*/ 22950284 w 79"/>
                <a:gd name="T69" fmla="*/ 36749490 h 91"/>
                <a:gd name="T70" fmla="*/ 22950284 w 79"/>
                <a:gd name="T71" fmla="*/ 36749490 h 91"/>
                <a:gd name="T72" fmla="*/ 25036825 w 79"/>
                <a:gd name="T73" fmla="*/ 35218470 h 91"/>
                <a:gd name="T74" fmla="*/ 26427852 w 79"/>
                <a:gd name="T75" fmla="*/ 31645614 h 91"/>
                <a:gd name="T76" fmla="*/ 29905426 w 79"/>
                <a:gd name="T77" fmla="*/ 26541024 h 91"/>
                <a:gd name="T78" fmla="*/ 33382993 w 79"/>
                <a:gd name="T79" fmla="*/ 21947244 h 91"/>
                <a:gd name="T80" fmla="*/ 36859727 w 79"/>
                <a:gd name="T81" fmla="*/ 18374388 h 91"/>
                <a:gd name="T82" fmla="*/ 38250754 w 79"/>
                <a:gd name="T83" fmla="*/ 14291430 h 91"/>
                <a:gd name="T84" fmla="*/ 41728321 w 79"/>
                <a:gd name="T85" fmla="*/ 9697653 h 91"/>
                <a:gd name="T86" fmla="*/ 46596916 w 79"/>
                <a:gd name="T87" fmla="*/ 4593776 h 91"/>
                <a:gd name="T88" fmla="*/ 54942257 w 79"/>
                <a:gd name="T89" fmla="*/ 0 h 91"/>
                <a:gd name="T90" fmla="*/ 17694720 60000 65536"/>
                <a:gd name="T91" fmla="*/ 0 60000 65536"/>
                <a:gd name="T92" fmla="*/ 5898240 60000 65536"/>
                <a:gd name="T93" fmla="*/ 1179648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9"/>
                <a:gd name="T136" fmla="*/ 0 h 91"/>
                <a:gd name="T137" fmla="*/ 79 w 79"/>
                <a:gd name="T138" fmla="*/ 91 h 9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9" h="91">
                  <a:moveTo>
                    <a:pt x="79" y="0"/>
                  </a:moveTo>
                  <a:lnTo>
                    <a:pt x="67" y="2"/>
                  </a:lnTo>
                  <a:lnTo>
                    <a:pt x="53" y="7"/>
                  </a:lnTo>
                  <a:lnTo>
                    <a:pt x="43" y="9"/>
                  </a:lnTo>
                  <a:lnTo>
                    <a:pt x="33" y="14"/>
                  </a:lnTo>
                  <a:lnTo>
                    <a:pt x="31" y="21"/>
                  </a:lnTo>
                  <a:lnTo>
                    <a:pt x="31" y="26"/>
                  </a:lnTo>
                  <a:lnTo>
                    <a:pt x="31" y="33"/>
                  </a:lnTo>
                  <a:lnTo>
                    <a:pt x="31" y="36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4" y="48"/>
                  </a:lnTo>
                  <a:lnTo>
                    <a:pt x="21" y="48"/>
                  </a:lnTo>
                  <a:lnTo>
                    <a:pt x="17" y="50"/>
                  </a:lnTo>
                  <a:lnTo>
                    <a:pt x="12" y="55"/>
                  </a:lnTo>
                  <a:lnTo>
                    <a:pt x="7" y="65"/>
                  </a:lnTo>
                  <a:lnTo>
                    <a:pt x="2" y="74"/>
                  </a:lnTo>
                  <a:lnTo>
                    <a:pt x="0" y="84"/>
                  </a:lnTo>
                  <a:lnTo>
                    <a:pt x="2" y="86"/>
                  </a:lnTo>
                  <a:lnTo>
                    <a:pt x="9" y="86"/>
                  </a:lnTo>
                  <a:lnTo>
                    <a:pt x="14" y="89"/>
                  </a:lnTo>
                  <a:lnTo>
                    <a:pt x="17" y="91"/>
                  </a:lnTo>
                  <a:lnTo>
                    <a:pt x="19" y="84"/>
                  </a:lnTo>
                  <a:lnTo>
                    <a:pt x="21" y="79"/>
                  </a:lnTo>
                  <a:lnTo>
                    <a:pt x="26" y="74"/>
                  </a:lnTo>
                  <a:lnTo>
                    <a:pt x="29" y="72"/>
                  </a:lnTo>
                  <a:lnTo>
                    <a:pt x="31" y="72"/>
                  </a:lnTo>
                  <a:lnTo>
                    <a:pt x="33" y="72"/>
                  </a:lnTo>
                  <a:lnTo>
                    <a:pt x="36" y="69"/>
                  </a:lnTo>
                  <a:lnTo>
                    <a:pt x="38" y="62"/>
                  </a:lnTo>
                  <a:lnTo>
                    <a:pt x="43" y="52"/>
                  </a:lnTo>
                  <a:lnTo>
                    <a:pt x="48" y="43"/>
                  </a:lnTo>
                  <a:lnTo>
                    <a:pt x="53" y="36"/>
                  </a:lnTo>
                  <a:lnTo>
                    <a:pt x="55" y="28"/>
                  </a:lnTo>
                  <a:lnTo>
                    <a:pt x="60" y="19"/>
                  </a:lnTo>
                  <a:lnTo>
                    <a:pt x="67" y="9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62"/>
            <p:cNvSpPr>
              <a:spLocks/>
            </p:cNvSpPr>
            <p:nvPr/>
          </p:nvSpPr>
          <p:spPr bwMode="auto">
            <a:xfrm>
              <a:off x="1387336" y="4000509"/>
              <a:ext cx="40023" cy="15005"/>
            </a:xfrm>
            <a:custGeom>
              <a:avLst/>
              <a:gdLst>
                <a:gd name="T0" fmla="*/ 16686257 w 48"/>
                <a:gd name="T1" fmla="*/ 0 h 21"/>
                <a:gd name="T2" fmla="*/ 33371680 w 48"/>
                <a:gd name="T3" fmla="*/ 5361072 h 21"/>
                <a:gd name="T4" fmla="*/ 16686257 w 48"/>
                <a:gd name="T5" fmla="*/ 10721429 h 21"/>
                <a:gd name="T6" fmla="*/ 0 w 48"/>
                <a:gd name="T7" fmla="*/ 5361072 h 21"/>
                <a:gd name="T8" fmla="*/ 8343128 w 48"/>
                <a:gd name="T9" fmla="*/ 0 h 21"/>
                <a:gd name="T10" fmla="*/ 15295458 w 48"/>
                <a:gd name="T11" fmla="*/ 1021055 h 21"/>
                <a:gd name="T12" fmla="*/ 21552385 w 48"/>
                <a:gd name="T13" fmla="*/ 2552993 h 21"/>
                <a:gd name="T14" fmla="*/ 28504718 w 48"/>
                <a:gd name="T15" fmla="*/ 3574048 h 21"/>
                <a:gd name="T16" fmla="*/ 33371680 w 48"/>
                <a:gd name="T17" fmla="*/ 4595102 h 21"/>
                <a:gd name="T18" fmla="*/ 28504718 w 48"/>
                <a:gd name="T19" fmla="*/ 10721429 h 21"/>
                <a:gd name="T20" fmla="*/ 23638583 w 48"/>
                <a:gd name="T21" fmla="*/ 10721429 h 21"/>
                <a:gd name="T22" fmla="*/ 15295458 w 48"/>
                <a:gd name="T23" fmla="*/ 9700375 h 21"/>
                <a:gd name="T24" fmla="*/ 6952330 w 48"/>
                <a:gd name="T25" fmla="*/ 8679320 h 21"/>
                <a:gd name="T26" fmla="*/ 0 w 48"/>
                <a:gd name="T27" fmla="*/ 7147382 h 21"/>
                <a:gd name="T28" fmla="*/ 8343128 w 48"/>
                <a:gd name="T29" fmla="*/ 0 h 21"/>
                <a:gd name="T30" fmla="*/ 17694720 60000 65536"/>
                <a:gd name="T31" fmla="*/ 0 60000 65536"/>
                <a:gd name="T32" fmla="*/ 5898240 60000 65536"/>
                <a:gd name="T33" fmla="*/ 1179648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21"/>
                <a:gd name="T47" fmla="*/ 48 w 48"/>
                <a:gd name="T48" fmla="*/ 21 h 2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21">
                  <a:moveTo>
                    <a:pt x="12" y="0"/>
                  </a:moveTo>
                  <a:lnTo>
                    <a:pt x="22" y="2"/>
                  </a:lnTo>
                  <a:lnTo>
                    <a:pt x="31" y="5"/>
                  </a:lnTo>
                  <a:lnTo>
                    <a:pt x="41" y="7"/>
                  </a:lnTo>
                  <a:lnTo>
                    <a:pt x="48" y="9"/>
                  </a:lnTo>
                  <a:lnTo>
                    <a:pt x="41" y="21"/>
                  </a:lnTo>
                  <a:lnTo>
                    <a:pt x="34" y="21"/>
                  </a:lnTo>
                  <a:lnTo>
                    <a:pt x="22" y="19"/>
                  </a:lnTo>
                  <a:lnTo>
                    <a:pt x="10" y="17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363"/>
            <p:cNvSpPr>
              <a:spLocks/>
            </p:cNvSpPr>
            <p:nvPr/>
          </p:nvSpPr>
          <p:spPr bwMode="auto">
            <a:xfrm>
              <a:off x="1087130" y="4010512"/>
              <a:ext cx="218477" cy="212899"/>
            </a:xfrm>
            <a:custGeom>
              <a:avLst/>
              <a:gdLst>
                <a:gd name="T0" fmla="*/ 91092384 w 262"/>
                <a:gd name="T1" fmla="*/ 0 h 298"/>
                <a:gd name="T2" fmla="*/ 182183935 w 262"/>
                <a:gd name="T3" fmla="*/ 76050657 h 298"/>
                <a:gd name="T4" fmla="*/ 91092384 w 262"/>
                <a:gd name="T5" fmla="*/ 152100600 h 298"/>
                <a:gd name="T6" fmla="*/ 0 w 262"/>
                <a:gd name="T7" fmla="*/ 76050657 h 298"/>
                <a:gd name="T8" fmla="*/ 165495469 w 262"/>
                <a:gd name="T9" fmla="*/ 65332126 h 298"/>
                <a:gd name="T10" fmla="*/ 168276463 w 262"/>
                <a:gd name="T11" fmla="*/ 51550851 h 298"/>
                <a:gd name="T12" fmla="*/ 162018184 w 262"/>
                <a:gd name="T13" fmla="*/ 46446981 h 298"/>
                <a:gd name="T14" fmla="*/ 148807002 w 262"/>
                <a:gd name="T15" fmla="*/ 45426066 h 298"/>
                <a:gd name="T16" fmla="*/ 158541733 w 262"/>
                <a:gd name="T17" fmla="*/ 38280379 h 298"/>
                <a:gd name="T18" fmla="*/ 136985901 w 262"/>
                <a:gd name="T19" fmla="*/ 45426066 h 298"/>
                <a:gd name="T20" fmla="*/ 128641251 w 262"/>
                <a:gd name="T21" fmla="*/ 27051747 h 298"/>
                <a:gd name="T22" fmla="*/ 118211064 w 262"/>
                <a:gd name="T23" fmla="*/ 26030833 h 298"/>
                <a:gd name="T24" fmla="*/ 104999023 w 262"/>
                <a:gd name="T25" fmla="*/ 24499104 h 298"/>
                <a:gd name="T26" fmla="*/ 88310556 w 262"/>
                <a:gd name="T27" fmla="*/ 20926254 h 298"/>
                <a:gd name="T28" fmla="*/ 111952785 w 262"/>
                <a:gd name="T29" fmla="*/ 11228634 h 298"/>
                <a:gd name="T30" fmla="*/ 143244180 w 262"/>
                <a:gd name="T31" fmla="*/ 5103860 h 298"/>
                <a:gd name="T32" fmla="*/ 115429236 w 262"/>
                <a:gd name="T33" fmla="*/ 2551930 h 298"/>
                <a:gd name="T34" fmla="*/ 93177922 w 262"/>
                <a:gd name="T35" fmla="*/ 9697620 h 298"/>
                <a:gd name="T36" fmla="*/ 78575826 w 262"/>
                <a:gd name="T37" fmla="*/ 12249552 h 298"/>
                <a:gd name="T38" fmla="*/ 83443191 w 262"/>
                <a:gd name="T39" fmla="*/ 27051747 h 298"/>
                <a:gd name="T40" fmla="*/ 126554880 w 262"/>
                <a:gd name="T41" fmla="*/ 56654709 h 298"/>
                <a:gd name="T42" fmla="*/ 138375981 w 262"/>
                <a:gd name="T43" fmla="*/ 76049943 h 298"/>
                <a:gd name="T44" fmla="*/ 132117702 w 262"/>
                <a:gd name="T45" fmla="*/ 91873047 h 298"/>
                <a:gd name="T46" fmla="*/ 115429236 w 262"/>
                <a:gd name="T47" fmla="*/ 102080787 h 298"/>
                <a:gd name="T48" fmla="*/ 84834105 w 262"/>
                <a:gd name="T49" fmla="*/ 106674545 h 298"/>
                <a:gd name="T50" fmla="*/ 40330682 w 262"/>
                <a:gd name="T51" fmla="*/ 108205560 h 298"/>
                <a:gd name="T52" fmla="*/ 50065412 w 262"/>
                <a:gd name="T53" fmla="*/ 103101701 h 298"/>
                <a:gd name="T54" fmla="*/ 68144805 w 262"/>
                <a:gd name="T55" fmla="*/ 102080787 h 298"/>
                <a:gd name="T56" fmla="*/ 83443191 w 262"/>
                <a:gd name="T57" fmla="*/ 94424999 h 298"/>
                <a:gd name="T58" fmla="*/ 45198047 w 262"/>
                <a:gd name="T59" fmla="*/ 81154516 h 298"/>
                <a:gd name="T60" fmla="*/ 50065412 w 262"/>
                <a:gd name="T61" fmla="*/ 79622787 h 298"/>
                <a:gd name="T62" fmla="*/ 33376946 w 262"/>
                <a:gd name="T63" fmla="*/ 77581672 h 298"/>
                <a:gd name="T64" fmla="*/ 38244311 w 262"/>
                <a:gd name="T65" fmla="*/ 72477814 h 298"/>
                <a:gd name="T66" fmla="*/ 33376946 w 262"/>
                <a:gd name="T67" fmla="*/ 54102780 h 298"/>
                <a:gd name="T68" fmla="*/ 26424037 w 262"/>
                <a:gd name="T69" fmla="*/ 40322208 h 298"/>
                <a:gd name="T70" fmla="*/ 26424037 w 262"/>
                <a:gd name="T71" fmla="*/ 46446981 h 298"/>
                <a:gd name="T72" fmla="*/ 13212018 w 262"/>
                <a:gd name="T73" fmla="*/ 48998921 h 298"/>
                <a:gd name="T74" fmla="*/ 0 w 262"/>
                <a:gd name="T75" fmla="*/ 55123695 h 298"/>
                <a:gd name="T76" fmla="*/ 11821104 w 262"/>
                <a:gd name="T77" fmla="*/ 69925170 h 298"/>
                <a:gd name="T78" fmla="*/ 11821104 w 262"/>
                <a:gd name="T79" fmla="*/ 77581672 h 298"/>
                <a:gd name="T80" fmla="*/ 1390914 w 262"/>
                <a:gd name="T81" fmla="*/ 75029743 h 298"/>
                <a:gd name="T82" fmla="*/ 21555838 w 262"/>
                <a:gd name="T83" fmla="*/ 84727360 h 298"/>
                <a:gd name="T84" fmla="*/ 15297559 w 262"/>
                <a:gd name="T85" fmla="*/ 99528858 h 298"/>
                <a:gd name="T86" fmla="*/ 23642209 w 262"/>
                <a:gd name="T87" fmla="*/ 109226474 h 298"/>
                <a:gd name="T88" fmla="*/ 41721596 w 262"/>
                <a:gd name="T89" fmla="*/ 127601508 h 298"/>
                <a:gd name="T90" fmla="*/ 57019161 w 262"/>
                <a:gd name="T91" fmla="*/ 132705367 h 298"/>
                <a:gd name="T92" fmla="*/ 90396927 w 262"/>
                <a:gd name="T93" fmla="*/ 126580594 h 298"/>
                <a:gd name="T94" fmla="*/ 133508616 w 262"/>
                <a:gd name="T95" fmla="*/ 142402984 h 298"/>
                <a:gd name="T96" fmla="*/ 159932647 w 262"/>
                <a:gd name="T97" fmla="*/ 144954913 h 298"/>
                <a:gd name="T98" fmla="*/ 138375981 w 262"/>
                <a:gd name="T99" fmla="*/ 128621708 h 298"/>
                <a:gd name="T100" fmla="*/ 104999023 w 262"/>
                <a:gd name="T101" fmla="*/ 120455820 h 298"/>
                <a:gd name="T102" fmla="*/ 128641251 w 262"/>
                <a:gd name="T103" fmla="*/ 111778404 h 298"/>
                <a:gd name="T104" fmla="*/ 157150819 w 262"/>
                <a:gd name="T105" fmla="*/ 88300204 h 298"/>
                <a:gd name="T106" fmla="*/ 175230199 w 262"/>
                <a:gd name="T107" fmla="*/ 77581672 h 298"/>
                <a:gd name="T108" fmla="*/ 182183935 w 262"/>
                <a:gd name="T109" fmla="*/ 60227553 h 298"/>
                <a:gd name="T110" fmla="*/ 17694720 60000 65536"/>
                <a:gd name="T111" fmla="*/ 0 60000 65536"/>
                <a:gd name="T112" fmla="*/ 5898240 60000 65536"/>
                <a:gd name="T113" fmla="*/ 1179648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62"/>
                <a:gd name="T166" fmla="*/ 0 h 298"/>
                <a:gd name="T167" fmla="*/ 262 w 262"/>
                <a:gd name="T168" fmla="*/ 298 h 29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62" h="298">
                  <a:moveTo>
                    <a:pt x="262" y="118"/>
                  </a:moveTo>
                  <a:lnTo>
                    <a:pt x="257" y="120"/>
                  </a:lnTo>
                  <a:lnTo>
                    <a:pt x="247" y="123"/>
                  </a:lnTo>
                  <a:lnTo>
                    <a:pt x="238" y="128"/>
                  </a:lnTo>
                  <a:lnTo>
                    <a:pt x="230" y="130"/>
                  </a:lnTo>
                  <a:lnTo>
                    <a:pt x="230" y="118"/>
                  </a:lnTo>
                  <a:lnTo>
                    <a:pt x="235" y="108"/>
                  </a:lnTo>
                  <a:lnTo>
                    <a:pt x="242" y="101"/>
                  </a:lnTo>
                  <a:lnTo>
                    <a:pt x="250" y="91"/>
                  </a:lnTo>
                  <a:lnTo>
                    <a:pt x="247" y="87"/>
                  </a:lnTo>
                  <a:lnTo>
                    <a:pt x="242" y="89"/>
                  </a:lnTo>
                  <a:lnTo>
                    <a:pt x="233" y="91"/>
                  </a:lnTo>
                  <a:lnTo>
                    <a:pt x="223" y="96"/>
                  </a:lnTo>
                  <a:lnTo>
                    <a:pt x="216" y="99"/>
                  </a:lnTo>
                  <a:lnTo>
                    <a:pt x="211" y="94"/>
                  </a:lnTo>
                  <a:lnTo>
                    <a:pt x="214" y="89"/>
                  </a:lnTo>
                  <a:lnTo>
                    <a:pt x="221" y="87"/>
                  </a:lnTo>
                  <a:lnTo>
                    <a:pt x="226" y="82"/>
                  </a:lnTo>
                  <a:lnTo>
                    <a:pt x="230" y="79"/>
                  </a:lnTo>
                  <a:lnTo>
                    <a:pt x="228" y="75"/>
                  </a:lnTo>
                  <a:lnTo>
                    <a:pt x="221" y="77"/>
                  </a:lnTo>
                  <a:lnTo>
                    <a:pt x="211" y="79"/>
                  </a:lnTo>
                  <a:lnTo>
                    <a:pt x="202" y="84"/>
                  </a:lnTo>
                  <a:lnTo>
                    <a:pt x="197" y="89"/>
                  </a:lnTo>
                  <a:lnTo>
                    <a:pt x="175" y="70"/>
                  </a:lnTo>
                  <a:lnTo>
                    <a:pt x="187" y="63"/>
                  </a:lnTo>
                  <a:lnTo>
                    <a:pt x="187" y="58"/>
                  </a:lnTo>
                  <a:lnTo>
                    <a:pt x="185" y="53"/>
                  </a:lnTo>
                  <a:lnTo>
                    <a:pt x="182" y="51"/>
                  </a:lnTo>
                  <a:lnTo>
                    <a:pt x="180" y="46"/>
                  </a:lnTo>
                  <a:lnTo>
                    <a:pt x="175" y="48"/>
                  </a:lnTo>
                  <a:lnTo>
                    <a:pt x="170" y="51"/>
                  </a:lnTo>
                  <a:lnTo>
                    <a:pt x="166" y="55"/>
                  </a:lnTo>
                  <a:lnTo>
                    <a:pt x="161" y="58"/>
                  </a:lnTo>
                  <a:lnTo>
                    <a:pt x="156" y="53"/>
                  </a:lnTo>
                  <a:lnTo>
                    <a:pt x="151" y="48"/>
                  </a:lnTo>
                  <a:lnTo>
                    <a:pt x="149" y="46"/>
                  </a:lnTo>
                  <a:lnTo>
                    <a:pt x="146" y="43"/>
                  </a:lnTo>
                  <a:lnTo>
                    <a:pt x="134" y="51"/>
                  </a:lnTo>
                  <a:lnTo>
                    <a:pt x="127" y="41"/>
                  </a:lnTo>
                  <a:lnTo>
                    <a:pt x="134" y="36"/>
                  </a:lnTo>
                  <a:lnTo>
                    <a:pt x="142" y="29"/>
                  </a:lnTo>
                  <a:lnTo>
                    <a:pt x="151" y="27"/>
                  </a:lnTo>
                  <a:lnTo>
                    <a:pt x="161" y="22"/>
                  </a:lnTo>
                  <a:lnTo>
                    <a:pt x="170" y="19"/>
                  </a:lnTo>
                  <a:lnTo>
                    <a:pt x="182" y="15"/>
                  </a:lnTo>
                  <a:lnTo>
                    <a:pt x="194" y="12"/>
                  </a:lnTo>
                  <a:lnTo>
                    <a:pt x="206" y="10"/>
                  </a:lnTo>
                  <a:lnTo>
                    <a:pt x="202" y="0"/>
                  </a:lnTo>
                  <a:lnTo>
                    <a:pt x="187" y="3"/>
                  </a:lnTo>
                  <a:lnTo>
                    <a:pt x="175" y="3"/>
                  </a:lnTo>
                  <a:lnTo>
                    <a:pt x="166" y="5"/>
                  </a:lnTo>
                  <a:lnTo>
                    <a:pt x="156" y="7"/>
                  </a:lnTo>
                  <a:lnTo>
                    <a:pt x="149" y="12"/>
                  </a:lnTo>
                  <a:lnTo>
                    <a:pt x="142" y="15"/>
                  </a:lnTo>
                  <a:lnTo>
                    <a:pt x="134" y="19"/>
                  </a:lnTo>
                  <a:lnTo>
                    <a:pt x="127" y="24"/>
                  </a:lnTo>
                  <a:lnTo>
                    <a:pt x="122" y="17"/>
                  </a:lnTo>
                  <a:lnTo>
                    <a:pt x="118" y="19"/>
                  </a:lnTo>
                  <a:lnTo>
                    <a:pt x="113" y="24"/>
                  </a:lnTo>
                  <a:lnTo>
                    <a:pt x="106" y="29"/>
                  </a:lnTo>
                  <a:lnTo>
                    <a:pt x="101" y="31"/>
                  </a:lnTo>
                  <a:lnTo>
                    <a:pt x="108" y="41"/>
                  </a:lnTo>
                  <a:lnTo>
                    <a:pt x="120" y="53"/>
                  </a:lnTo>
                  <a:lnTo>
                    <a:pt x="134" y="70"/>
                  </a:lnTo>
                  <a:lnTo>
                    <a:pt x="151" y="84"/>
                  </a:lnTo>
                  <a:lnTo>
                    <a:pt x="168" y="99"/>
                  </a:lnTo>
                  <a:lnTo>
                    <a:pt x="182" y="111"/>
                  </a:lnTo>
                  <a:lnTo>
                    <a:pt x="192" y="123"/>
                  </a:lnTo>
                  <a:lnTo>
                    <a:pt x="197" y="128"/>
                  </a:lnTo>
                  <a:lnTo>
                    <a:pt x="199" y="137"/>
                  </a:lnTo>
                  <a:lnTo>
                    <a:pt x="199" y="149"/>
                  </a:lnTo>
                  <a:lnTo>
                    <a:pt x="194" y="161"/>
                  </a:lnTo>
                  <a:lnTo>
                    <a:pt x="185" y="171"/>
                  </a:lnTo>
                  <a:lnTo>
                    <a:pt x="187" y="176"/>
                  </a:lnTo>
                  <a:lnTo>
                    <a:pt x="190" y="180"/>
                  </a:lnTo>
                  <a:lnTo>
                    <a:pt x="190" y="188"/>
                  </a:lnTo>
                  <a:lnTo>
                    <a:pt x="190" y="195"/>
                  </a:lnTo>
                  <a:lnTo>
                    <a:pt x="178" y="197"/>
                  </a:lnTo>
                  <a:lnTo>
                    <a:pt x="166" y="200"/>
                  </a:lnTo>
                  <a:lnTo>
                    <a:pt x="154" y="202"/>
                  </a:lnTo>
                  <a:lnTo>
                    <a:pt x="146" y="204"/>
                  </a:lnTo>
                  <a:lnTo>
                    <a:pt x="134" y="224"/>
                  </a:lnTo>
                  <a:lnTo>
                    <a:pt x="122" y="209"/>
                  </a:lnTo>
                  <a:lnTo>
                    <a:pt x="108" y="212"/>
                  </a:lnTo>
                  <a:lnTo>
                    <a:pt x="91" y="212"/>
                  </a:lnTo>
                  <a:lnTo>
                    <a:pt x="72" y="212"/>
                  </a:lnTo>
                  <a:lnTo>
                    <a:pt x="58" y="212"/>
                  </a:lnTo>
                  <a:lnTo>
                    <a:pt x="60" y="209"/>
                  </a:lnTo>
                  <a:lnTo>
                    <a:pt x="62" y="204"/>
                  </a:lnTo>
                  <a:lnTo>
                    <a:pt x="67" y="202"/>
                  </a:lnTo>
                  <a:lnTo>
                    <a:pt x="72" y="202"/>
                  </a:lnTo>
                  <a:lnTo>
                    <a:pt x="79" y="202"/>
                  </a:lnTo>
                  <a:lnTo>
                    <a:pt x="86" y="200"/>
                  </a:lnTo>
                  <a:lnTo>
                    <a:pt x="94" y="200"/>
                  </a:lnTo>
                  <a:lnTo>
                    <a:pt x="98" y="200"/>
                  </a:lnTo>
                  <a:lnTo>
                    <a:pt x="103" y="197"/>
                  </a:lnTo>
                  <a:lnTo>
                    <a:pt x="110" y="192"/>
                  </a:lnTo>
                  <a:lnTo>
                    <a:pt x="115" y="190"/>
                  </a:lnTo>
                  <a:lnTo>
                    <a:pt x="120" y="185"/>
                  </a:lnTo>
                  <a:lnTo>
                    <a:pt x="103" y="183"/>
                  </a:lnTo>
                  <a:lnTo>
                    <a:pt x="89" y="178"/>
                  </a:lnTo>
                  <a:lnTo>
                    <a:pt x="74" y="171"/>
                  </a:lnTo>
                  <a:lnTo>
                    <a:pt x="65" y="159"/>
                  </a:lnTo>
                  <a:lnTo>
                    <a:pt x="67" y="156"/>
                  </a:lnTo>
                  <a:lnTo>
                    <a:pt x="70" y="156"/>
                  </a:lnTo>
                  <a:lnTo>
                    <a:pt x="72" y="156"/>
                  </a:lnTo>
                  <a:lnTo>
                    <a:pt x="67" y="154"/>
                  </a:lnTo>
                  <a:lnTo>
                    <a:pt x="65" y="152"/>
                  </a:lnTo>
                  <a:lnTo>
                    <a:pt x="58" y="152"/>
                  </a:lnTo>
                  <a:lnTo>
                    <a:pt x="48" y="152"/>
                  </a:lnTo>
                  <a:lnTo>
                    <a:pt x="46" y="144"/>
                  </a:lnTo>
                  <a:lnTo>
                    <a:pt x="48" y="142"/>
                  </a:lnTo>
                  <a:lnTo>
                    <a:pt x="53" y="142"/>
                  </a:lnTo>
                  <a:lnTo>
                    <a:pt x="55" y="142"/>
                  </a:lnTo>
                  <a:lnTo>
                    <a:pt x="58" y="140"/>
                  </a:lnTo>
                  <a:lnTo>
                    <a:pt x="53" y="132"/>
                  </a:lnTo>
                  <a:lnTo>
                    <a:pt x="48" y="120"/>
                  </a:lnTo>
                  <a:lnTo>
                    <a:pt x="48" y="106"/>
                  </a:lnTo>
                  <a:lnTo>
                    <a:pt x="55" y="89"/>
                  </a:lnTo>
                  <a:lnTo>
                    <a:pt x="50" y="84"/>
                  </a:lnTo>
                  <a:lnTo>
                    <a:pt x="43" y="82"/>
                  </a:lnTo>
                  <a:lnTo>
                    <a:pt x="38" y="79"/>
                  </a:lnTo>
                  <a:lnTo>
                    <a:pt x="36" y="82"/>
                  </a:lnTo>
                  <a:lnTo>
                    <a:pt x="34" y="84"/>
                  </a:lnTo>
                  <a:lnTo>
                    <a:pt x="36" y="87"/>
                  </a:lnTo>
                  <a:lnTo>
                    <a:pt x="38" y="91"/>
                  </a:lnTo>
                  <a:lnTo>
                    <a:pt x="43" y="94"/>
                  </a:lnTo>
                  <a:lnTo>
                    <a:pt x="36" y="101"/>
                  </a:lnTo>
                  <a:lnTo>
                    <a:pt x="29" y="99"/>
                  </a:lnTo>
                  <a:lnTo>
                    <a:pt x="19" y="96"/>
                  </a:lnTo>
                  <a:lnTo>
                    <a:pt x="10" y="91"/>
                  </a:lnTo>
                  <a:lnTo>
                    <a:pt x="5" y="91"/>
                  </a:lnTo>
                  <a:lnTo>
                    <a:pt x="2" y="99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8"/>
                  </a:lnTo>
                  <a:lnTo>
                    <a:pt x="10" y="132"/>
                  </a:lnTo>
                  <a:lnTo>
                    <a:pt x="17" y="137"/>
                  </a:lnTo>
                  <a:lnTo>
                    <a:pt x="26" y="144"/>
                  </a:lnTo>
                  <a:lnTo>
                    <a:pt x="29" y="149"/>
                  </a:lnTo>
                  <a:lnTo>
                    <a:pt x="24" y="154"/>
                  </a:lnTo>
                  <a:lnTo>
                    <a:pt x="17" y="152"/>
                  </a:lnTo>
                  <a:lnTo>
                    <a:pt x="12" y="147"/>
                  </a:lnTo>
                  <a:lnTo>
                    <a:pt x="5" y="144"/>
                  </a:lnTo>
                  <a:lnTo>
                    <a:pt x="2" y="142"/>
                  </a:lnTo>
                  <a:lnTo>
                    <a:pt x="2" y="147"/>
                  </a:lnTo>
                  <a:lnTo>
                    <a:pt x="5" y="152"/>
                  </a:lnTo>
                  <a:lnTo>
                    <a:pt x="5" y="156"/>
                  </a:lnTo>
                  <a:lnTo>
                    <a:pt x="5" y="161"/>
                  </a:lnTo>
                  <a:lnTo>
                    <a:pt x="31" y="166"/>
                  </a:lnTo>
                  <a:lnTo>
                    <a:pt x="10" y="176"/>
                  </a:lnTo>
                  <a:lnTo>
                    <a:pt x="12" y="180"/>
                  </a:lnTo>
                  <a:lnTo>
                    <a:pt x="17" y="188"/>
                  </a:lnTo>
                  <a:lnTo>
                    <a:pt x="22" y="195"/>
                  </a:lnTo>
                  <a:lnTo>
                    <a:pt x="24" y="200"/>
                  </a:lnTo>
                  <a:lnTo>
                    <a:pt x="43" y="195"/>
                  </a:lnTo>
                  <a:lnTo>
                    <a:pt x="26" y="207"/>
                  </a:lnTo>
                  <a:lnTo>
                    <a:pt x="34" y="214"/>
                  </a:lnTo>
                  <a:lnTo>
                    <a:pt x="43" y="221"/>
                  </a:lnTo>
                  <a:lnTo>
                    <a:pt x="50" y="231"/>
                  </a:lnTo>
                  <a:lnTo>
                    <a:pt x="55" y="240"/>
                  </a:lnTo>
                  <a:lnTo>
                    <a:pt x="60" y="250"/>
                  </a:lnTo>
                  <a:lnTo>
                    <a:pt x="62" y="257"/>
                  </a:lnTo>
                  <a:lnTo>
                    <a:pt x="67" y="262"/>
                  </a:lnTo>
                  <a:lnTo>
                    <a:pt x="72" y="265"/>
                  </a:lnTo>
                  <a:lnTo>
                    <a:pt x="82" y="260"/>
                  </a:lnTo>
                  <a:lnTo>
                    <a:pt x="98" y="252"/>
                  </a:lnTo>
                  <a:lnTo>
                    <a:pt x="115" y="248"/>
                  </a:lnTo>
                  <a:lnTo>
                    <a:pt x="125" y="245"/>
                  </a:lnTo>
                  <a:lnTo>
                    <a:pt x="130" y="248"/>
                  </a:lnTo>
                  <a:lnTo>
                    <a:pt x="142" y="255"/>
                  </a:lnTo>
                  <a:lnTo>
                    <a:pt x="156" y="262"/>
                  </a:lnTo>
                  <a:lnTo>
                    <a:pt x="173" y="269"/>
                  </a:lnTo>
                  <a:lnTo>
                    <a:pt x="192" y="279"/>
                  </a:lnTo>
                  <a:lnTo>
                    <a:pt x="209" y="286"/>
                  </a:lnTo>
                  <a:lnTo>
                    <a:pt x="223" y="293"/>
                  </a:lnTo>
                  <a:lnTo>
                    <a:pt x="235" y="298"/>
                  </a:lnTo>
                  <a:lnTo>
                    <a:pt x="230" y="284"/>
                  </a:lnTo>
                  <a:lnTo>
                    <a:pt x="223" y="272"/>
                  </a:lnTo>
                  <a:lnTo>
                    <a:pt x="218" y="265"/>
                  </a:lnTo>
                  <a:lnTo>
                    <a:pt x="211" y="257"/>
                  </a:lnTo>
                  <a:lnTo>
                    <a:pt x="199" y="252"/>
                  </a:lnTo>
                  <a:lnTo>
                    <a:pt x="182" y="245"/>
                  </a:lnTo>
                  <a:lnTo>
                    <a:pt x="163" y="238"/>
                  </a:lnTo>
                  <a:lnTo>
                    <a:pt x="144" y="236"/>
                  </a:lnTo>
                  <a:lnTo>
                    <a:pt x="151" y="236"/>
                  </a:lnTo>
                  <a:lnTo>
                    <a:pt x="158" y="233"/>
                  </a:lnTo>
                  <a:lnTo>
                    <a:pt x="166" y="231"/>
                  </a:lnTo>
                  <a:lnTo>
                    <a:pt x="175" y="231"/>
                  </a:lnTo>
                  <a:lnTo>
                    <a:pt x="185" y="219"/>
                  </a:lnTo>
                  <a:lnTo>
                    <a:pt x="194" y="204"/>
                  </a:lnTo>
                  <a:lnTo>
                    <a:pt x="206" y="190"/>
                  </a:lnTo>
                  <a:lnTo>
                    <a:pt x="216" y="180"/>
                  </a:lnTo>
                  <a:lnTo>
                    <a:pt x="226" y="173"/>
                  </a:lnTo>
                  <a:lnTo>
                    <a:pt x="238" y="166"/>
                  </a:lnTo>
                  <a:lnTo>
                    <a:pt x="245" y="159"/>
                  </a:lnTo>
                  <a:lnTo>
                    <a:pt x="250" y="156"/>
                  </a:lnTo>
                  <a:lnTo>
                    <a:pt x="252" y="152"/>
                  </a:lnTo>
                  <a:lnTo>
                    <a:pt x="254" y="147"/>
                  </a:lnTo>
                  <a:lnTo>
                    <a:pt x="257" y="144"/>
                  </a:lnTo>
                  <a:lnTo>
                    <a:pt x="259" y="142"/>
                  </a:lnTo>
                  <a:lnTo>
                    <a:pt x="262" y="118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364"/>
            <p:cNvSpPr>
              <a:spLocks/>
            </p:cNvSpPr>
            <p:nvPr/>
          </p:nvSpPr>
          <p:spPr bwMode="auto">
            <a:xfrm>
              <a:off x="964545" y="4012661"/>
              <a:ext cx="638772" cy="373651"/>
            </a:xfrm>
            <a:custGeom>
              <a:avLst/>
              <a:gdLst>
                <a:gd name="T0" fmla="*/ 266337923 w 766"/>
                <a:gd name="T1" fmla="*/ 0 h 523"/>
                <a:gd name="T2" fmla="*/ 532675845 w 766"/>
                <a:gd name="T3" fmla="*/ 133475550 h 523"/>
                <a:gd name="T4" fmla="*/ 266337923 w 766"/>
                <a:gd name="T5" fmla="*/ 266950385 h 523"/>
                <a:gd name="T6" fmla="*/ 0 w 766"/>
                <a:gd name="T7" fmla="*/ 133475550 h 523"/>
                <a:gd name="T8" fmla="*/ 114045835 w 766"/>
                <a:gd name="T9" fmla="*/ 230199719 h 523"/>
                <a:gd name="T10" fmla="*/ 110568448 w 766"/>
                <a:gd name="T11" fmla="*/ 220501944 h 523"/>
                <a:gd name="T12" fmla="*/ 139079685 w 766"/>
                <a:gd name="T13" fmla="*/ 198553709 h 523"/>
                <a:gd name="T14" fmla="*/ 102223527 w 766"/>
                <a:gd name="T15" fmla="*/ 192428836 h 523"/>
                <a:gd name="T16" fmla="*/ 122389896 w 766"/>
                <a:gd name="T17" fmla="*/ 180179045 h 523"/>
                <a:gd name="T18" fmla="*/ 125867283 w 766"/>
                <a:gd name="T19" fmla="*/ 165376614 h 523"/>
                <a:gd name="T20" fmla="*/ 145338148 w 766"/>
                <a:gd name="T21" fmla="*/ 156699056 h 523"/>
                <a:gd name="T22" fmla="*/ 120304298 w 766"/>
                <a:gd name="T23" fmla="*/ 161803712 h 523"/>
                <a:gd name="T24" fmla="*/ 97356019 w 766"/>
                <a:gd name="T25" fmla="*/ 153126154 h 523"/>
                <a:gd name="T26" fmla="*/ 75798722 w 766"/>
                <a:gd name="T27" fmla="*/ 150574183 h 523"/>
                <a:gd name="T28" fmla="*/ 15298841 w 766"/>
                <a:gd name="T29" fmla="*/ 171501487 h 523"/>
                <a:gd name="T30" fmla="*/ 11821451 w 766"/>
                <a:gd name="T31" fmla="*/ 165376614 h 523"/>
                <a:gd name="T32" fmla="*/ 50764025 w 766"/>
                <a:gd name="T33" fmla="*/ 143428379 h 523"/>
                <a:gd name="T34" fmla="*/ 57022501 w 766"/>
                <a:gd name="T35" fmla="*/ 129646879 h 523"/>
                <a:gd name="T36" fmla="*/ 67453827 w 766"/>
                <a:gd name="T37" fmla="*/ 123522006 h 523"/>
                <a:gd name="T38" fmla="*/ 53545934 w 766"/>
                <a:gd name="T39" fmla="*/ 118928173 h 523"/>
                <a:gd name="T40" fmla="*/ 48677593 w 766"/>
                <a:gd name="T41" fmla="*/ 80646445 h 523"/>
                <a:gd name="T42" fmla="*/ 52154980 w 766"/>
                <a:gd name="T43" fmla="*/ 63802865 h 523"/>
                <a:gd name="T44" fmla="*/ 73712290 w 766"/>
                <a:gd name="T45" fmla="*/ 25521148 h 523"/>
                <a:gd name="T46" fmla="*/ 100832572 w 766"/>
                <a:gd name="T47" fmla="*/ 12250466 h 523"/>
                <a:gd name="T48" fmla="*/ 115435956 w 766"/>
                <a:gd name="T49" fmla="*/ 6124876 h 523"/>
                <a:gd name="T50" fmla="*/ 125867283 w 766"/>
                <a:gd name="T51" fmla="*/ 20417201 h 523"/>
                <a:gd name="T52" fmla="*/ 82057185 w 766"/>
                <a:gd name="T53" fmla="*/ 38791825 h 523"/>
                <a:gd name="T54" fmla="*/ 78579798 w 766"/>
                <a:gd name="T55" fmla="*/ 55125307 h 523"/>
                <a:gd name="T56" fmla="*/ 67453827 w 766"/>
                <a:gd name="T57" fmla="*/ 77073543 h 523"/>
                <a:gd name="T58" fmla="*/ 77189677 w 766"/>
                <a:gd name="T59" fmla="*/ 85751101 h 523"/>
                <a:gd name="T60" fmla="*/ 82057185 w 766"/>
                <a:gd name="T61" fmla="*/ 111271546 h 523"/>
                <a:gd name="T62" fmla="*/ 89011125 w 766"/>
                <a:gd name="T63" fmla="*/ 126073977 h 523"/>
                <a:gd name="T64" fmla="*/ 92488512 w 766"/>
                <a:gd name="T65" fmla="*/ 140876408 h 523"/>
                <a:gd name="T66" fmla="*/ 192625607 w 766"/>
                <a:gd name="T67" fmla="*/ 155678839 h 523"/>
                <a:gd name="T68" fmla="*/ 237131208 w 766"/>
                <a:gd name="T69" fmla="*/ 155678839 h 523"/>
                <a:gd name="T70" fmla="*/ 259383983 w 766"/>
                <a:gd name="T71" fmla="*/ 154147085 h 523"/>
                <a:gd name="T72" fmla="*/ 299022024 w 766"/>
                <a:gd name="T73" fmla="*/ 159251741 h 523"/>
                <a:gd name="T74" fmla="*/ 377601796 w 766"/>
                <a:gd name="T75" fmla="*/ 149553252 h 523"/>
                <a:gd name="T76" fmla="*/ 442969269 w 766"/>
                <a:gd name="T77" fmla="*/ 150574183 h 523"/>
                <a:gd name="T78" fmla="*/ 488170296 w 766"/>
                <a:gd name="T79" fmla="*/ 166397545 h 523"/>
                <a:gd name="T80" fmla="*/ 531284891 w 766"/>
                <a:gd name="T81" fmla="*/ 196001738 h 523"/>
                <a:gd name="T82" fmla="*/ 490952206 w 766"/>
                <a:gd name="T83" fmla="*/ 189876865 h 523"/>
                <a:gd name="T84" fmla="*/ 465917521 w 766"/>
                <a:gd name="T85" fmla="*/ 187324894 h 523"/>
                <a:gd name="T86" fmla="*/ 424193777 w 766"/>
                <a:gd name="T87" fmla="*/ 167928585 h 523"/>
                <a:gd name="T88" fmla="*/ 372734288 w 766"/>
                <a:gd name="T89" fmla="*/ 164355683 h 523"/>
                <a:gd name="T90" fmla="*/ 326142307 w 766"/>
                <a:gd name="T91" fmla="*/ 167928585 h 523"/>
                <a:gd name="T92" fmla="*/ 287895220 w 766"/>
                <a:gd name="T93" fmla="*/ 184772164 h 523"/>
                <a:gd name="T94" fmla="*/ 187062621 w 766"/>
                <a:gd name="T95" fmla="*/ 189876865 h 523"/>
                <a:gd name="T96" fmla="*/ 203751577 w 766"/>
                <a:gd name="T97" fmla="*/ 213356140 h 523"/>
                <a:gd name="T98" fmla="*/ 148815535 w 766"/>
                <a:gd name="T99" fmla="*/ 217949973 h 523"/>
                <a:gd name="T100" fmla="*/ 172459264 w 766"/>
                <a:gd name="T101" fmla="*/ 226626817 h 523"/>
                <a:gd name="T102" fmla="*/ 187062621 w 766"/>
                <a:gd name="T103" fmla="*/ 236325306 h 523"/>
                <a:gd name="T104" fmla="*/ 172459264 w 766"/>
                <a:gd name="T105" fmla="*/ 245002150 h 523"/>
                <a:gd name="T106" fmla="*/ 228786313 w 766"/>
                <a:gd name="T107" fmla="*/ 242450179 h 523"/>
                <a:gd name="T108" fmla="*/ 219050464 w 766"/>
                <a:gd name="T109" fmla="*/ 231731473 h 523"/>
                <a:gd name="T110" fmla="*/ 252430043 w 766"/>
                <a:gd name="T111" fmla="*/ 229179502 h 523"/>
                <a:gd name="T112" fmla="*/ 290677130 w 766"/>
                <a:gd name="T113" fmla="*/ 231731473 h 523"/>
                <a:gd name="T114" fmla="*/ 277463893 w 766"/>
                <a:gd name="T115" fmla="*/ 247554121 h 523"/>
                <a:gd name="T116" fmla="*/ 226004404 w 766"/>
                <a:gd name="T117" fmla="*/ 254699925 h 523"/>
                <a:gd name="T118" fmla="*/ 167590922 w 766"/>
                <a:gd name="T119" fmla="*/ 260825512 h 523"/>
                <a:gd name="T120" fmla="*/ 123780851 w 766"/>
                <a:gd name="T121" fmla="*/ 257252610 h 523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66"/>
                <a:gd name="T184" fmla="*/ 0 h 523"/>
                <a:gd name="T185" fmla="*/ 766 w 766"/>
                <a:gd name="T186" fmla="*/ 523 h 52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66" h="523">
                  <a:moveTo>
                    <a:pt x="142" y="516"/>
                  </a:moveTo>
                  <a:lnTo>
                    <a:pt x="145" y="507"/>
                  </a:lnTo>
                  <a:lnTo>
                    <a:pt x="154" y="490"/>
                  </a:lnTo>
                  <a:lnTo>
                    <a:pt x="161" y="471"/>
                  </a:lnTo>
                  <a:lnTo>
                    <a:pt x="171" y="456"/>
                  </a:lnTo>
                  <a:lnTo>
                    <a:pt x="169" y="456"/>
                  </a:lnTo>
                  <a:lnTo>
                    <a:pt x="164" y="451"/>
                  </a:lnTo>
                  <a:lnTo>
                    <a:pt x="159" y="449"/>
                  </a:lnTo>
                  <a:lnTo>
                    <a:pt x="157" y="449"/>
                  </a:lnTo>
                  <a:lnTo>
                    <a:pt x="154" y="447"/>
                  </a:lnTo>
                  <a:lnTo>
                    <a:pt x="154" y="439"/>
                  </a:lnTo>
                  <a:lnTo>
                    <a:pt x="157" y="435"/>
                  </a:lnTo>
                  <a:lnTo>
                    <a:pt x="157" y="432"/>
                  </a:lnTo>
                  <a:lnTo>
                    <a:pt x="159" y="432"/>
                  </a:lnTo>
                  <a:lnTo>
                    <a:pt x="164" y="432"/>
                  </a:lnTo>
                  <a:lnTo>
                    <a:pt x="169" y="432"/>
                  </a:lnTo>
                  <a:lnTo>
                    <a:pt x="173" y="432"/>
                  </a:lnTo>
                  <a:lnTo>
                    <a:pt x="178" y="420"/>
                  </a:lnTo>
                  <a:lnTo>
                    <a:pt x="183" y="408"/>
                  </a:lnTo>
                  <a:lnTo>
                    <a:pt x="193" y="399"/>
                  </a:lnTo>
                  <a:lnTo>
                    <a:pt x="200" y="389"/>
                  </a:lnTo>
                  <a:lnTo>
                    <a:pt x="200" y="384"/>
                  </a:lnTo>
                  <a:lnTo>
                    <a:pt x="197" y="377"/>
                  </a:lnTo>
                  <a:lnTo>
                    <a:pt x="193" y="372"/>
                  </a:lnTo>
                  <a:lnTo>
                    <a:pt x="190" y="367"/>
                  </a:lnTo>
                  <a:lnTo>
                    <a:pt x="181" y="367"/>
                  </a:lnTo>
                  <a:lnTo>
                    <a:pt x="164" y="370"/>
                  </a:lnTo>
                  <a:lnTo>
                    <a:pt x="147" y="377"/>
                  </a:lnTo>
                  <a:lnTo>
                    <a:pt x="135" y="382"/>
                  </a:lnTo>
                  <a:lnTo>
                    <a:pt x="130" y="370"/>
                  </a:lnTo>
                  <a:lnTo>
                    <a:pt x="137" y="362"/>
                  </a:lnTo>
                  <a:lnTo>
                    <a:pt x="147" y="358"/>
                  </a:lnTo>
                  <a:lnTo>
                    <a:pt x="157" y="355"/>
                  </a:lnTo>
                  <a:lnTo>
                    <a:pt x="166" y="353"/>
                  </a:lnTo>
                  <a:lnTo>
                    <a:pt x="176" y="353"/>
                  </a:lnTo>
                  <a:lnTo>
                    <a:pt x="185" y="355"/>
                  </a:lnTo>
                  <a:lnTo>
                    <a:pt x="195" y="355"/>
                  </a:lnTo>
                  <a:lnTo>
                    <a:pt x="205" y="358"/>
                  </a:lnTo>
                  <a:lnTo>
                    <a:pt x="207" y="348"/>
                  </a:lnTo>
                  <a:lnTo>
                    <a:pt x="190" y="343"/>
                  </a:lnTo>
                  <a:lnTo>
                    <a:pt x="183" y="334"/>
                  </a:lnTo>
                  <a:lnTo>
                    <a:pt x="181" y="324"/>
                  </a:lnTo>
                  <a:lnTo>
                    <a:pt x="181" y="319"/>
                  </a:lnTo>
                  <a:lnTo>
                    <a:pt x="183" y="314"/>
                  </a:lnTo>
                  <a:lnTo>
                    <a:pt x="188" y="310"/>
                  </a:lnTo>
                  <a:lnTo>
                    <a:pt x="197" y="307"/>
                  </a:lnTo>
                  <a:lnTo>
                    <a:pt x="209" y="312"/>
                  </a:lnTo>
                  <a:lnTo>
                    <a:pt x="209" y="310"/>
                  </a:lnTo>
                  <a:lnTo>
                    <a:pt x="209" y="307"/>
                  </a:lnTo>
                  <a:lnTo>
                    <a:pt x="209" y="302"/>
                  </a:lnTo>
                  <a:lnTo>
                    <a:pt x="207" y="300"/>
                  </a:lnTo>
                  <a:lnTo>
                    <a:pt x="202" y="298"/>
                  </a:lnTo>
                  <a:lnTo>
                    <a:pt x="195" y="298"/>
                  </a:lnTo>
                  <a:lnTo>
                    <a:pt x="185" y="298"/>
                  </a:lnTo>
                  <a:lnTo>
                    <a:pt x="178" y="295"/>
                  </a:lnTo>
                  <a:lnTo>
                    <a:pt x="173" y="317"/>
                  </a:lnTo>
                  <a:lnTo>
                    <a:pt x="164" y="329"/>
                  </a:lnTo>
                  <a:lnTo>
                    <a:pt x="152" y="334"/>
                  </a:lnTo>
                  <a:lnTo>
                    <a:pt x="140" y="336"/>
                  </a:lnTo>
                  <a:lnTo>
                    <a:pt x="130" y="331"/>
                  </a:lnTo>
                  <a:lnTo>
                    <a:pt x="125" y="324"/>
                  </a:lnTo>
                  <a:lnTo>
                    <a:pt x="128" y="312"/>
                  </a:lnTo>
                  <a:lnTo>
                    <a:pt x="140" y="300"/>
                  </a:lnTo>
                  <a:lnTo>
                    <a:pt x="133" y="300"/>
                  </a:lnTo>
                  <a:lnTo>
                    <a:pt x="125" y="302"/>
                  </a:lnTo>
                  <a:lnTo>
                    <a:pt x="118" y="305"/>
                  </a:lnTo>
                  <a:lnTo>
                    <a:pt x="113" y="305"/>
                  </a:lnTo>
                  <a:lnTo>
                    <a:pt x="113" y="302"/>
                  </a:lnTo>
                  <a:lnTo>
                    <a:pt x="111" y="298"/>
                  </a:lnTo>
                  <a:lnTo>
                    <a:pt x="109" y="295"/>
                  </a:lnTo>
                  <a:lnTo>
                    <a:pt x="106" y="293"/>
                  </a:lnTo>
                  <a:lnTo>
                    <a:pt x="92" y="298"/>
                  </a:lnTo>
                  <a:lnTo>
                    <a:pt x="77" y="302"/>
                  </a:lnTo>
                  <a:lnTo>
                    <a:pt x="63" y="310"/>
                  </a:lnTo>
                  <a:lnTo>
                    <a:pt x="49" y="317"/>
                  </a:lnTo>
                  <a:lnTo>
                    <a:pt x="34" y="326"/>
                  </a:lnTo>
                  <a:lnTo>
                    <a:pt x="22" y="336"/>
                  </a:lnTo>
                  <a:lnTo>
                    <a:pt x="10" y="343"/>
                  </a:lnTo>
                  <a:lnTo>
                    <a:pt x="0" y="350"/>
                  </a:lnTo>
                  <a:lnTo>
                    <a:pt x="0" y="346"/>
                  </a:lnTo>
                  <a:lnTo>
                    <a:pt x="3" y="343"/>
                  </a:lnTo>
                  <a:lnTo>
                    <a:pt x="3" y="338"/>
                  </a:lnTo>
                  <a:lnTo>
                    <a:pt x="3" y="336"/>
                  </a:lnTo>
                  <a:lnTo>
                    <a:pt x="17" y="324"/>
                  </a:lnTo>
                  <a:lnTo>
                    <a:pt x="39" y="310"/>
                  </a:lnTo>
                  <a:lnTo>
                    <a:pt x="58" y="298"/>
                  </a:lnTo>
                  <a:lnTo>
                    <a:pt x="73" y="288"/>
                  </a:lnTo>
                  <a:lnTo>
                    <a:pt x="73" y="286"/>
                  </a:lnTo>
                  <a:lnTo>
                    <a:pt x="73" y="283"/>
                  </a:lnTo>
                  <a:lnTo>
                    <a:pt x="73" y="281"/>
                  </a:lnTo>
                  <a:lnTo>
                    <a:pt x="85" y="281"/>
                  </a:lnTo>
                  <a:lnTo>
                    <a:pt x="87" y="276"/>
                  </a:lnTo>
                  <a:lnTo>
                    <a:pt x="85" y="271"/>
                  </a:lnTo>
                  <a:lnTo>
                    <a:pt x="80" y="266"/>
                  </a:lnTo>
                  <a:lnTo>
                    <a:pt x="75" y="262"/>
                  </a:lnTo>
                  <a:lnTo>
                    <a:pt x="80" y="259"/>
                  </a:lnTo>
                  <a:lnTo>
                    <a:pt x="82" y="254"/>
                  </a:lnTo>
                  <a:lnTo>
                    <a:pt x="87" y="249"/>
                  </a:lnTo>
                  <a:lnTo>
                    <a:pt x="87" y="247"/>
                  </a:lnTo>
                  <a:lnTo>
                    <a:pt x="92" y="245"/>
                  </a:lnTo>
                  <a:lnTo>
                    <a:pt x="94" y="245"/>
                  </a:lnTo>
                  <a:lnTo>
                    <a:pt x="97" y="242"/>
                  </a:lnTo>
                  <a:lnTo>
                    <a:pt x="94" y="240"/>
                  </a:lnTo>
                  <a:lnTo>
                    <a:pt x="94" y="237"/>
                  </a:lnTo>
                  <a:lnTo>
                    <a:pt x="92" y="237"/>
                  </a:lnTo>
                  <a:lnTo>
                    <a:pt x="89" y="235"/>
                  </a:lnTo>
                  <a:lnTo>
                    <a:pt x="87" y="235"/>
                  </a:lnTo>
                  <a:lnTo>
                    <a:pt x="82" y="233"/>
                  </a:lnTo>
                  <a:lnTo>
                    <a:pt x="77" y="233"/>
                  </a:lnTo>
                  <a:lnTo>
                    <a:pt x="73" y="230"/>
                  </a:lnTo>
                  <a:lnTo>
                    <a:pt x="70" y="223"/>
                  </a:lnTo>
                  <a:lnTo>
                    <a:pt x="68" y="213"/>
                  </a:lnTo>
                  <a:lnTo>
                    <a:pt x="68" y="201"/>
                  </a:lnTo>
                  <a:lnTo>
                    <a:pt x="68" y="187"/>
                  </a:lnTo>
                  <a:lnTo>
                    <a:pt x="68" y="170"/>
                  </a:lnTo>
                  <a:lnTo>
                    <a:pt x="70" y="158"/>
                  </a:lnTo>
                  <a:lnTo>
                    <a:pt x="73" y="153"/>
                  </a:lnTo>
                  <a:lnTo>
                    <a:pt x="73" y="149"/>
                  </a:lnTo>
                  <a:lnTo>
                    <a:pt x="70" y="144"/>
                  </a:lnTo>
                  <a:lnTo>
                    <a:pt x="68" y="139"/>
                  </a:lnTo>
                  <a:lnTo>
                    <a:pt x="68" y="137"/>
                  </a:lnTo>
                  <a:lnTo>
                    <a:pt x="70" y="132"/>
                  </a:lnTo>
                  <a:lnTo>
                    <a:pt x="75" y="125"/>
                  </a:lnTo>
                  <a:lnTo>
                    <a:pt x="77" y="117"/>
                  </a:lnTo>
                  <a:lnTo>
                    <a:pt x="80" y="115"/>
                  </a:lnTo>
                  <a:lnTo>
                    <a:pt x="82" y="98"/>
                  </a:lnTo>
                  <a:lnTo>
                    <a:pt x="89" y="79"/>
                  </a:lnTo>
                  <a:lnTo>
                    <a:pt x="94" y="64"/>
                  </a:lnTo>
                  <a:lnTo>
                    <a:pt x="101" y="55"/>
                  </a:lnTo>
                  <a:lnTo>
                    <a:pt x="106" y="50"/>
                  </a:lnTo>
                  <a:lnTo>
                    <a:pt x="116" y="48"/>
                  </a:lnTo>
                  <a:lnTo>
                    <a:pt x="125" y="43"/>
                  </a:lnTo>
                  <a:lnTo>
                    <a:pt x="135" y="40"/>
                  </a:lnTo>
                  <a:lnTo>
                    <a:pt x="135" y="28"/>
                  </a:lnTo>
                  <a:lnTo>
                    <a:pt x="137" y="26"/>
                  </a:lnTo>
                  <a:lnTo>
                    <a:pt x="140" y="26"/>
                  </a:lnTo>
                  <a:lnTo>
                    <a:pt x="145" y="24"/>
                  </a:lnTo>
                  <a:lnTo>
                    <a:pt x="147" y="24"/>
                  </a:lnTo>
                  <a:lnTo>
                    <a:pt x="147" y="19"/>
                  </a:lnTo>
                  <a:lnTo>
                    <a:pt x="145" y="12"/>
                  </a:lnTo>
                  <a:lnTo>
                    <a:pt x="145" y="7"/>
                  </a:lnTo>
                  <a:lnTo>
                    <a:pt x="142" y="0"/>
                  </a:lnTo>
                  <a:lnTo>
                    <a:pt x="154" y="0"/>
                  </a:lnTo>
                  <a:lnTo>
                    <a:pt x="166" y="12"/>
                  </a:lnTo>
                  <a:lnTo>
                    <a:pt x="176" y="24"/>
                  </a:lnTo>
                  <a:lnTo>
                    <a:pt x="183" y="31"/>
                  </a:lnTo>
                  <a:lnTo>
                    <a:pt x="185" y="33"/>
                  </a:lnTo>
                  <a:lnTo>
                    <a:pt x="193" y="33"/>
                  </a:lnTo>
                  <a:lnTo>
                    <a:pt x="197" y="36"/>
                  </a:lnTo>
                  <a:lnTo>
                    <a:pt x="200" y="38"/>
                  </a:lnTo>
                  <a:lnTo>
                    <a:pt x="181" y="40"/>
                  </a:lnTo>
                  <a:lnTo>
                    <a:pt x="164" y="45"/>
                  </a:lnTo>
                  <a:lnTo>
                    <a:pt x="149" y="55"/>
                  </a:lnTo>
                  <a:lnTo>
                    <a:pt x="140" y="62"/>
                  </a:lnTo>
                  <a:lnTo>
                    <a:pt x="125" y="62"/>
                  </a:lnTo>
                  <a:lnTo>
                    <a:pt x="125" y="64"/>
                  </a:lnTo>
                  <a:lnTo>
                    <a:pt x="121" y="69"/>
                  </a:lnTo>
                  <a:lnTo>
                    <a:pt x="118" y="76"/>
                  </a:lnTo>
                  <a:lnTo>
                    <a:pt x="116" y="81"/>
                  </a:lnTo>
                  <a:lnTo>
                    <a:pt x="118" y="81"/>
                  </a:lnTo>
                  <a:lnTo>
                    <a:pt x="121" y="81"/>
                  </a:lnTo>
                  <a:lnTo>
                    <a:pt x="123" y="84"/>
                  </a:lnTo>
                  <a:lnTo>
                    <a:pt x="123" y="86"/>
                  </a:lnTo>
                  <a:lnTo>
                    <a:pt x="118" y="96"/>
                  </a:lnTo>
                  <a:lnTo>
                    <a:pt x="113" y="108"/>
                  </a:lnTo>
                  <a:lnTo>
                    <a:pt x="109" y="120"/>
                  </a:lnTo>
                  <a:lnTo>
                    <a:pt x="106" y="129"/>
                  </a:lnTo>
                  <a:lnTo>
                    <a:pt x="101" y="132"/>
                  </a:lnTo>
                  <a:lnTo>
                    <a:pt x="99" y="134"/>
                  </a:lnTo>
                  <a:lnTo>
                    <a:pt x="94" y="137"/>
                  </a:lnTo>
                  <a:lnTo>
                    <a:pt x="97" y="151"/>
                  </a:lnTo>
                  <a:lnTo>
                    <a:pt x="106" y="149"/>
                  </a:lnTo>
                  <a:lnTo>
                    <a:pt x="99" y="156"/>
                  </a:lnTo>
                  <a:lnTo>
                    <a:pt x="99" y="158"/>
                  </a:lnTo>
                  <a:lnTo>
                    <a:pt x="101" y="161"/>
                  </a:lnTo>
                  <a:lnTo>
                    <a:pt x="101" y="165"/>
                  </a:lnTo>
                  <a:lnTo>
                    <a:pt x="104" y="170"/>
                  </a:lnTo>
                  <a:lnTo>
                    <a:pt x="111" y="168"/>
                  </a:lnTo>
                  <a:lnTo>
                    <a:pt x="113" y="175"/>
                  </a:lnTo>
                  <a:lnTo>
                    <a:pt x="116" y="185"/>
                  </a:lnTo>
                  <a:lnTo>
                    <a:pt x="121" y="194"/>
                  </a:lnTo>
                  <a:lnTo>
                    <a:pt x="123" y="204"/>
                  </a:lnTo>
                  <a:lnTo>
                    <a:pt x="123" y="211"/>
                  </a:lnTo>
                  <a:lnTo>
                    <a:pt x="123" y="216"/>
                  </a:lnTo>
                  <a:lnTo>
                    <a:pt x="118" y="218"/>
                  </a:lnTo>
                  <a:lnTo>
                    <a:pt x="116" y="221"/>
                  </a:lnTo>
                  <a:lnTo>
                    <a:pt x="116" y="228"/>
                  </a:lnTo>
                  <a:lnTo>
                    <a:pt x="116" y="235"/>
                  </a:lnTo>
                  <a:lnTo>
                    <a:pt x="116" y="242"/>
                  </a:lnTo>
                  <a:lnTo>
                    <a:pt x="113" y="249"/>
                  </a:lnTo>
                  <a:lnTo>
                    <a:pt x="121" y="249"/>
                  </a:lnTo>
                  <a:lnTo>
                    <a:pt x="128" y="247"/>
                  </a:lnTo>
                  <a:lnTo>
                    <a:pt x="135" y="245"/>
                  </a:lnTo>
                  <a:lnTo>
                    <a:pt x="142" y="242"/>
                  </a:lnTo>
                  <a:lnTo>
                    <a:pt x="133" y="257"/>
                  </a:lnTo>
                  <a:lnTo>
                    <a:pt x="121" y="269"/>
                  </a:lnTo>
                  <a:lnTo>
                    <a:pt x="113" y="276"/>
                  </a:lnTo>
                  <a:lnTo>
                    <a:pt x="111" y="281"/>
                  </a:lnTo>
                  <a:lnTo>
                    <a:pt x="133" y="276"/>
                  </a:lnTo>
                  <a:lnTo>
                    <a:pt x="154" y="274"/>
                  </a:lnTo>
                  <a:lnTo>
                    <a:pt x="178" y="276"/>
                  </a:lnTo>
                  <a:lnTo>
                    <a:pt x="205" y="278"/>
                  </a:lnTo>
                  <a:lnTo>
                    <a:pt x="226" y="283"/>
                  </a:lnTo>
                  <a:lnTo>
                    <a:pt x="248" y="290"/>
                  </a:lnTo>
                  <a:lnTo>
                    <a:pt x="265" y="298"/>
                  </a:lnTo>
                  <a:lnTo>
                    <a:pt x="277" y="305"/>
                  </a:lnTo>
                  <a:lnTo>
                    <a:pt x="277" y="302"/>
                  </a:lnTo>
                  <a:lnTo>
                    <a:pt x="279" y="300"/>
                  </a:lnTo>
                  <a:lnTo>
                    <a:pt x="284" y="298"/>
                  </a:lnTo>
                  <a:lnTo>
                    <a:pt x="286" y="293"/>
                  </a:lnTo>
                  <a:lnTo>
                    <a:pt x="301" y="298"/>
                  </a:lnTo>
                  <a:lnTo>
                    <a:pt x="322" y="302"/>
                  </a:lnTo>
                  <a:lnTo>
                    <a:pt x="341" y="305"/>
                  </a:lnTo>
                  <a:lnTo>
                    <a:pt x="356" y="312"/>
                  </a:lnTo>
                  <a:lnTo>
                    <a:pt x="353" y="310"/>
                  </a:lnTo>
                  <a:lnTo>
                    <a:pt x="353" y="307"/>
                  </a:lnTo>
                  <a:lnTo>
                    <a:pt x="351" y="302"/>
                  </a:lnTo>
                  <a:lnTo>
                    <a:pt x="351" y="300"/>
                  </a:lnTo>
                  <a:lnTo>
                    <a:pt x="361" y="300"/>
                  </a:lnTo>
                  <a:lnTo>
                    <a:pt x="373" y="302"/>
                  </a:lnTo>
                  <a:lnTo>
                    <a:pt x="385" y="305"/>
                  </a:lnTo>
                  <a:lnTo>
                    <a:pt x="392" y="307"/>
                  </a:lnTo>
                  <a:lnTo>
                    <a:pt x="394" y="317"/>
                  </a:lnTo>
                  <a:lnTo>
                    <a:pt x="399" y="322"/>
                  </a:lnTo>
                  <a:lnTo>
                    <a:pt x="404" y="322"/>
                  </a:lnTo>
                  <a:lnTo>
                    <a:pt x="411" y="322"/>
                  </a:lnTo>
                  <a:lnTo>
                    <a:pt x="430" y="312"/>
                  </a:lnTo>
                  <a:lnTo>
                    <a:pt x="445" y="307"/>
                  </a:lnTo>
                  <a:lnTo>
                    <a:pt x="459" y="302"/>
                  </a:lnTo>
                  <a:lnTo>
                    <a:pt x="474" y="300"/>
                  </a:lnTo>
                  <a:lnTo>
                    <a:pt x="490" y="295"/>
                  </a:lnTo>
                  <a:lnTo>
                    <a:pt x="510" y="295"/>
                  </a:lnTo>
                  <a:lnTo>
                    <a:pt x="526" y="293"/>
                  </a:lnTo>
                  <a:lnTo>
                    <a:pt x="543" y="293"/>
                  </a:lnTo>
                  <a:lnTo>
                    <a:pt x="562" y="295"/>
                  </a:lnTo>
                  <a:lnTo>
                    <a:pt x="558" y="286"/>
                  </a:lnTo>
                  <a:lnTo>
                    <a:pt x="567" y="281"/>
                  </a:lnTo>
                  <a:lnTo>
                    <a:pt x="582" y="281"/>
                  </a:lnTo>
                  <a:lnTo>
                    <a:pt x="598" y="283"/>
                  </a:lnTo>
                  <a:lnTo>
                    <a:pt x="618" y="288"/>
                  </a:lnTo>
                  <a:lnTo>
                    <a:pt x="637" y="295"/>
                  </a:lnTo>
                  <a:lnTo>
                    <a:pt x="654" y="302"/>
                  </a:lnTo>
                  <a:lnTo>
                    <a:pt x="668" y="314"/>
                  </a:lnTo>
                  <a:lnTo>
                    <a:pt x="680" y="326"/>
                  </a:lnTo>
                  <a:lnTo>
                    <a:pt x="690" y="326"/>
                  </a:lnTo>
                  <a:lnTo>
                    <a:pt x="694" y="326"/>
                  </a:lnTo>
                  <a:lnTo>
                    <a:pt x="699" y="326"/>
                  </a:lnTo>
                  <a:lnTo>
                    <a:pt x="702" y="326"/>
                  </a:lnTo>
                  <a:lnTo>
                    <a:pt x="706" y="326"/>
                  </a:lnTo>
                  <a:lnTo>
                    <a:pt x="718" y="334"/>
                  </a:lnTo>
                  <a:lnTo>
                    <a:pt x="738" y="348"/>
                  </a:lnTo>
                  <a:lnTo>
                    <a:pt x="754" y="362"/>
                  </a:lnTo>
                  <a:lnTo>
                    <a:pt x="766" y="372"/>
                  </a:lnTo>
                  <a:lnTo>
                    <a:pt x="766" y="379"/>
                  </a:lnTo>
                  <a:lnTo>
                    <a:pt x="764" y="384"/>
                  </a:lnTo>
                  <a:lnTo>
                    <a:pt x="764" y="391"/>
                  </a:lnTo>
                  <a:lnTo>
                    <a:pt x="762" y="396"/>
                  </a:lnTo>
                  <a:lnTo>
                    <a:pt x="754" y="386"/>
                  </a:lnTo>
                  <a:lnTo>
                    <a:pt x="742" y="374"/>
                  </a:lnTo>
                  <a:lnTo>
                    <a:pt x="726" y="365"/>
                  </a:lnTo>
                  <a:lnTo>
                    <a:pt x="706" y="362"/>
                  </a:lnTo>
                  <a:lnTo>
                    <a:pt x="706" y="372"/>
                  </a:lnTo>
                  <a:lnTo>
                    <a:pt x="697" y="360"/>
                  </a:lnTo>
                  <a:lnTo>
                    <a:pt x="682" y="346"/>
                  </a:lnTo>
                  <a:lnTo>
                    <a:pt x="666" y="338"/>
                  </a:lnTo>
                  <a:lnTo>
                    <a:pt x="649" y="334"/>
                  </a:lnTo>
                  <a:lnTo>
                    <a:pt x="656" y="343"/>
                  </a:lnTo>
                  <a:lnTo>
                    <a:pt x="666" y="355"/>
                  </a:lnTo>
                  <a:lnTo>
                    <a:pt x="670" y="367"/>
                  </a:lnTo>
                  <a:lnTo>
                    <a:pt x="673" y="377"/>
                  </a:lnTo>
                  <a:lnTo>
                    <a:pt x="666" y="367"/>
                  </a:lnTo>
                  <a:lnTo>
                    <a:pt x="654" y="353"/>
                  </a:lnTo>
                  <a:lnTo>
                    <a:pt x="642" y="341"/>
                  </a:lnTo>
                  <a:lnTo>
                    <a:pt x="627" y="334"/>
                  </a:lnTo>
                  <a:lnTo>
                    <a:pt x="620" y="331"/>
                  </a:lnTo>
                  <a:lnTo>
                    <a:pt x="610" y="329"/>
                  </a:lnTo>
                  <a:lnTo>
                    <a:pt x="598" y="326"/>
                  </a:lnTo>
                  <a:lnTo>
                    <a:pt x="586" y="324"/>
                  </a:lnTo>
                  <a:lnTo>
                    <a:pt x="574" y="322"/>
                  </a:lnTo>
                  <a:lnTo>
                    <a:pt x="565" y="322"/>
                  </a:lnTo>
                  <a:lnTo>
                    <a:pt x="553" y="322"/>
                  </a:lnTo>
                  <a:lnTo>
                    <a:pt x="546" y="322"/>
                  </a:lnTo>
                  <a:lnTo>
                    <a:pt x="536" y="322"/>
                  </a:lnTo>
                  <a:lnTo>
                    <a:pt x="526" y="324"/>
                  </a:lnTo>
                  <a:lnTo>
                    <a:pt x="514" y="324"/>
                  </a:lnTo>
                  <a:lnTo>
                    <a:pt x="505" y="324"/>
                  </a:lnTo>
                  <a:lnTo>
                    <a:pt x="493" y="324"/>
                  </a:lnTo>
                  <a:lnTo>
                    <a:pt x="483" y="326"/>
                  </a:lnTo>
                  <a:lnTo>
                    <a:pt x="474" y="326"/>
                  </a:lnTo>
                  <a:lnTo>
                    <a:pt x="469" y="329"/>
                  </a:lnTo>
                  <a:lnTo>
                    <a:pt x="469" y="334"/>
                  </a:lnTo>
                  <a:lnTo>
                    <a:pt x="471" y="338"/>
                  </a:lnTo>
                  <a:lnTo>
                    <a:pt x="471" y="346"/>
                  </a:lnTo>
                  <a:lnTo>
                    <a:pt x="471" y="350"/>
                  </a:lnTo>
                  <a:lnTo>
                    <a:pt x="452" y="355"/>
                  </a:lnTo>
                  <a:lnTo>
                    <a:pt x="433" y="360"/>
                  </a:lnTo>
                  <a:lnTo>
                    <a:pt x="414" y="362"/>
                  </a:lnTo>
                  <a:lnTo>
                    <a:pt x="394" y="362"/>
                  </a:lnTo>
                  <a:lnTo>
                    <a:pt x="373" y="362"/>
                  </a:lnTo>
                  <a:lnTo>
                    <a:pt x="351" y="362"/>
                  </a:lnTo>
                  <a:lnTo>
                    <a:pt x="327" y="358"/>
                  </a:lnTo>
                  <a:lnTo>
                    <a:pt x="303" y="353"/>
                  </a:lnTo>
                  <a:lnTo>
                    <a:pt x="289" y="360"/>
                  </a:lnTo>
                  <a:lnTo>
                    <a:pt x="269" y="372"/>
                  </a:lnTo>
                  <a:lnTo>
                    <a:pt x="253" y="386"/>
                  </a:lnTo>
                  <a:lnTo>
                    <a:pt x="241" y="401"/>
                  </a:lnTo>
                  <a:lnTo>
                    <a:pt x="257" y="403"/>
                  </a:lnTo>
                  <a:lnTo>
                    <a:pt x="277" y="406"/>
                  </a:lnTo>
                  <a:lnTo>
                    <a:pt x="291" y="411"/>
                  </a:lnTo>
                  <a:lnTo>
                    <a:pt x="296" y="415"/>
                  </a:lnTo>
                  <a:lnTo>
                    <a:pt x="293" y="418"/>
                  </a:lnTo>
                  <a:lnTo>
                    <a:pt x="284" y="420"/>
                  </a:lnTo>
                  <a:lnTo>
                    <a:pt x="272" y="423"/>
                  </a:lnTo>
                  <a:lnTo>
                    <a:pt x="260" y="423"/>
                  </a:lnTo>
                  <a:lnTo>
                    <a:pt x="245" y="423"/>
                  </a:lnTo>
                  <a:lnTo>
                    <a:pt x="231" y="425"/>
                  </a:lnTo>
                  <a:lnTo>
                    <a:pt x="221" y="425"/>
                  </a:lnTo>
                  <a:lnTo>
                    <a:pt x="214" y="427"/>
                  </a:lnTo>
                  <a:lnTo>
                    <a:pt x="209" y="432"/>
                  </a:lnTo>
                  <a:lnTo>
                    <a:pt x="207" y="437"/>
                  </a:lnTo>
                  <a:lnTo>
                    <a:pt x="207" y="442"/>
                  </a:lnTo>
                  <a:lnTo>
                    <a:pt x="207" y="447"/>
                  </a:lnTo>
                  <a:lnTo>
                    <a:pt x="219" y="447"/>
                  </a:lnTo>
                  <a:lnTo>
                    <a:pt x="233" y="444"/>
                  </a:lnTo>
                  <a:lnTo>
                    <a:pt x="248" y="444"/>
                  </a:lnTo>
                  <a:lnTo>
                    <a:pt x="262" y="444"/>
                  </a:lnTo>
                  <a:lnTo>
                    <a:pt x="274" y="444"/>
                  </a:lnTo>
                  <a:lnTo>
                    <a:pt x="286" y="444"/>
                  </a:lnTo>
                  <a:lnTo>
                    <a:pt x="293" y="447"/>
                  </a:lnTo>
                  <a:lnTo>
                    <a:pt x="296" y="451"/>
                  </a:lnTo>
                  <a:lnTo>
                    <a:pt x="289" y="459"/>
                  </a:lnTo>
                  <a:lnTo>
                    <a:pt x="269" y="463"/>
                  </a:lnTo>
                  <a:lnTo>
                    <a:pt x="248" y="466"/>
                  </a:lnTo>
                  <a:lnTo>
                    <a:pt x="233" y="468"/>
                  </a:lnTo>
                  <a:lnTo>
                    <a:pt x="231" y="473"/>
                  </a:lnTo>
                  <a:lnTo>
                    <a:pt x="231" y="475"/>
                  </a:lnTo>
                  <a:lnTo>
                    <a:pt x="233" y="478"/>
                  </a:lnTo>
                  <a:lnTo>
                    <a:pt x="241" y="480"/>
                  </a:lnTo>
                  <a:lnTo>
                    <a:pt x="248" y="480"/>
                  </a:lnTo>
                  <a:lnTo>
                    <a:pt x="260" y="480"/>
                  </a:lnTo>
                  <a:lnTo>
                    <a:pt x="274" y="480"/>
                  </a:lnTo>
                  <a:lnTo>
                    <a:pt x="289" y="480"/>
                  </a:lnTo>
                  <a:lnTo>
                    <a:pt x="303" y="480"/>
                  </a:lnTo>
                  <a:lnTo>
                    <a:pt x="315" y="478"/>
                  </a:lnTo>
                  <a:lnTo>
                    <a:pt x="325" y="478"/>
                  </a:lnTo>
                  <a:lnTo>
                    <a:pt x="329" y="475"/>
                  </a:lnTo>
                  <a:lnTo>
                    <a:pt x="334" y="473"/>
                  </a:lnTo>
                  <a:lnTo>
                    <a:pt x="337" y="468"/>
                  </a:lnTo>
                  <a:lnTo>
                    <a:pt x="337" y="463"/>
                  </a:lnTo>
                  <a:lnTo>
                    <a:pt x="334" y="461"/>
                  </a:lnTo>
                  <a:lnTo>
                    <a:pt x="327" y="461"/>
                  </a:lnTo>
                  <a:lnTo>
                    <a:pt x="322" y="456"/>
                  </a:lnTo>
                  <a:lnTo>
                    <a:pt x="315" y="454"/>
                  </a:lnTo>
                  <a:lnTo>
                    <a:pt x="313" y="454"/>
                  </a:lnTo>
                  <a:lnTo>
                    <a:pt x="315" y="451"/>
                  </a:lnTo>
                  <a:lnTo>
                    <a:pt x="322" y="449"/>
                  </a:lnTo>
                  <a:lnTo>
                    <a:pt x="329" y="447"/>
                  </a:lnTo>
                  <a:lnTo>
                    <a:pt x="339" y="447"/>
                  </a:lnTo>
                  <a:lnTo>
                    <a:pt x="351" y="447"/>
                  </a:lnTo>
                  <a:lnTo>
                    <a:pt x="363" y="449"/>
                  </a:lnTo>
                  <a:lnTo>
                    <a:pt x="373" y="451"/>
                  </a:lnTo>
                  <a:lnTo>
                    <a:pt x="377" y="454"/>
                  </a:lnTo>
                  <a:lnTo>
                    <a:pt x="385" y="456"/>
                  </a:lnTo>
                  <a:lnTo>
                    <a:pt x="397" y="456"/>
                  </a:lnTo>
                  <a:lnTo>
                    <a:pt x="406" y="456"/>
                  </a:lnTo>
                  <a:lnTo>
                    <a:pt x="414" y="454"/>
                  </a:lnTo>
                  <a:lnTo>
                    <a:pt x="418" y="454"/>
                  </a:lnTo>
                  <a:lnTo>
                    <a:pt x="426" y="454"/>
                  </a:lnTo>
                  <a:lnTo>
                    <a:pt x="428" y="456"/>
                  </a:lnTo>
                  <a:lnTo>
                    <a:pt x="428" y="461"/>
                  </a:lnTo>
                  <a:lnTo>
                    <a:pt x="426" y="468"/>
                  </a:lnTo>
                  <a:lnTo>
                    <a:pt x="418" y="475"/>
                  </a:lnTo>
                  <a:lnTo>
                    <a:pt x="409" y="483"/>
                  </a:lnTo>
                  <a:lnTo>
                    <a:pt x="399" y="485"/>
                  </a:lnTo>
                  <a:lnTo>
                    <a:pt x="387" y="485"/>
                  </a:lnTo>
                  <a:lnTo>
                    <a:pt x="375" y="485"/>
                  </a:lnTo>
                  <a:lnTo>
                    <a:pt x="361" y="487"/>
                  </a:lnTo>
                  <a:lnTo>
                    <a:pt x="349" y="490"/>
                  </a:lnTo>
                  <a:lnTo>
                    <a:pt x="341" y="492"/>
                  </a:lnTo>
                  <a:lnTo>
                    <a:pt x="334" y="495"/>
                  </a:lnTo>
                  <a:lnTo>
                    <a:pt x="325" y="499"/>
                  </a:lnTo>
                  <a:lnTo>
                    <a:pt x="315" y="504"/>
                  </a:lnTo>
                  <a:lnTo>
                    <a:pt x="303" y="507"/>
                  </a:lnTo>
                  <a:lnTo>
                    <a:pt x="291" y="511"/>
                  </a:lnTo>
                  <a:lnTo>
                    <a:pt x="281" y="514"/>
                  </a:lnTo>
                  <a:lnTo>
                    <a:pt x="272" y="514"/>
                  </a:lnTo>
                  <a:lnTo>
                    <a:pt x="255" y="511"/>
                  </a:lnTo>
                  <a:lnTo>
                    <a:pt x="241" y="511"/>
                  </a:lnTo>
                  <a:lnTo>
                    <a:pt x="229" y="511"/>
                  </a:lnTo>
                  <a:lnTo>
                    <a:pt x="219" y="509"/>
                  </a:lnTo>
                  <a:lnTo>
                    <a:pt x="212" y="507"/>
                  </a:lnTo>
                  <a:lnTo>
                    <a:pt x="200" y="502"/>
                  </a:lnTo>
                  <a:lnTo>
                    <a:pt x="188" y="499"/>
                  </a:lnTo>
                  <a:lnTo>
                    <a:pt x="176" y="497"/>
                  </a:lnTo>
                  <a:lnTo>
                    <a:pt x="178" y="504"/>
                  </a:lnTo>
                  <a:lnTo>
                    <a:pt x="185" y="511"/>
                  </a:lnTo>
                  <a:lnTo>
                    <a:pt x="190" y="519"/>
                  </a:lnTo>
                  <a:lnTo>
                    <a:pt x="195" y="523"/>
                  </a:lnTo>
                  <a:lnTo>
                    <a:pt x="142" y="516"/>
                  </a:lnTo>
                  <a:close/>
                </a:path>
              </a:pathLst>
            </a:custGeom>
            <a:gradFill rotWithShape="0">
              <a:gsLst>
                <a:gs pos="0">
                  <a:srgbClr val="CC6600"/>
                </a:gs>
                <a:gs pos="50000">
                  <a:srgbClr val="5E2F00"/>
                </a:gs>
                <a:gs pos="100000">
                  <a:srgbClr val="CC6600"/>
                </a:gs>
              </a:gsLst>
              <a:lin ang="5400000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365"/>
            <p:cNvSpPr>
              <a:spLocks/>
            </p:cNvSpPr>
            <p:nvPr/>
          </p:nvSpPr>
          <p:spPr bwMode="auto">
            <a:xfrm>
              <a:off x="1303111" y="4017663"/>
              <a:ext cx="206809" cy="225052"/>
            </a:xfrm>
            <a:custGeom>
              <a:avLst/>
              <a:gdLst>
                <a:gd name="T0" fmla="*/ 86230185 w 248"/>
                <a:gd name="T1" fmla="*/ 0 h 315"/>
                <a:gd name="T2" fmla="*/ 172459536 w 248"/>
                <a:gd name="T3" fmla="*/ 80394281 h 315"/>
                <a:gd name="T4" fmla="*/ 86230185 w 248"/>
                <a:gd name="T5" fmla="*/ 160788562 h 315"/>
                <a:gd name="T6" fmla="*/ 0 w 248"/>
                <a:gd name="T7" fmla="*/ 80394281 h 315"/>
                <a:gd name="T8" fmla="*/ 28511295 w 248"/>
                <a:gd name="T9" fmla="*/ 143433845 h 315"/>
                <a:gd name="T10" fmla="*/ 66758455 w 248"/>
                <a:gd name="T11" fmla="*/ 132204112 h 315"/>
                <a:gd name="T12" fmla="*/ 86924829 w 248"/>
                <a:gd name="T13" fmla="*/ 125057463 h 315"/>
                <a:gd name="T14" fmla="*/ 102223688 w 248"/>
                <a:gd name="T15" fmla="*/ 123526396 h 315"/>
                <a:gd name="T16" fmla="*/ 140470861 w 248"/>
                <a:gd name="T17" fmla="*/ 116380462 h 315"/>
                <a:gd name="T18" fmla="*/ 150206726 w 248"/>
                <a:gd name="T19" fmla="*/ 100556812 h 315"/>
                <a:gd name="T20" fmla="*/ 139079904 w 248"/>
                <a:gd name="T21" fmla="*/ 94431113 h 315"/>
                <a:gd name="T22" fmla="*/ 140470861 w 248"/>
                <a:gd name="T23" fmla="*/ 89327056 h 315"/>
                <a:gd name="T24" fmla="*/ 143948254 w 248"/>
                <a:gd name="T25" fmla="*/ 84733139 h 315"/>
                <a:gd name="T26" fmla="*/ 143948254 w 248"/>
                <a:gd name="T27" fmla="*/ 79628390 h 315"/>
                <a:gd name="T28" fmla="*/ 165505585 w 248"/>
                <a:gd name="T29" fmla="*/ 78607440 h 315"/>
                <a:gd name="T30" fmla="*/ 170373100 w 248"/>
                <a:gd name="T31" fmla="*/ 55127739 h 315"/>
                <a:gd name="T32" fmla="*/ 158551634 w 248"/>
                <a:gd name="T33" fmla="*/ 56148688 h 315"/>
                <a:gd name="T34" fmla="*/ 160638069 w 248"/>
                <a:gd name="T35" fmla="*/ 46450012 h 315"/>
                <a:gd name="T36" fmla="*/ 165505585 w 248"/>
                <a:gd name="T37" fmla="*/ 40325027 h 315"/>
                <a:gd name="T38" fmla="*/ 140470861 w 248"/>
                <a:gd name="T39" fmla="*/ 27053394 h 315"/>
                <a:gd name="T40" fmla="*/ 148815769 w 248"/>
                <a:gd name="T41" fmla="*/ 36751346 h 315"/>
                <a:gd name="T42" fmla="*/ 128649395 w 248"/>
                <a:gd name="T43" fmla="*/ 40325027 h 315"/>
                <a:gd name="T44" fmla="*/ 128649395 w 248"/>
                <a:gd name="T45" fmla="*/ 53595957 h 315"/>
                <a:gd name="T46" fmla="*/ 135603346 w 248"/>
                <a:gd name="T47" fmla="*/ 64825690 h 315"/>
                <a:gd name="T48" fmla="*/ 105701081 w 248"/>
                <a:gd name="T49" fmla="*/ 85754089 h 315"/>
                <a:gd name="T50" fmla="*/ 85534706 w 248"/>
                <a:gd name="T51" fmla="*/ 90858123 h 315"/>
                <a:gd name="T52" fmla="*/ 91793179 w 248"/>
                <a:gd name="T53" fmla="*/ 99025030 h 315"/>
                <a:gd name="T54" fmla="*/ 86924829 w 248"/>
                <a:gd name="T55" fmla="*/ 103108829 h 315"/>
                <a:gd name="T56" fmla="*/ 57022590 w 248"/>
                <a:gd name="T57" fmla="*/ 91879073 h 315"/>
                <a:gd name="T58" fmla="*/ 48678503 w 248"/>
                <a:gd name="T59" fmla="*/ 92900023 h 315"/>
                <a:gd name="T60" fmla="*/ 43810154 w 248"/>
                <a:gd name="T61" fmla="*/ 89327056 h 315"/>
                <a:gd name="T62" fmla="*/ 41723719 w 248"/>
                <a:gd name="T63" fmla="*/ 83201357 h 315"/>
                <a:gd name="T64" fmla="*/ 31988688 w 248"/>
                <a:gd name="T65" fmla="*/ 84733139 h 315"/>
                <a:gd name="T66" fmla="*/ 53546019 w 248"/>
                <a:gd name="T67" fmla="*/ 47470972 h 315"/>
                <a:gd name="T68" fmla="*/ 91793179 w 248"/>
                <a:gd name="T69" fmla="*/ 18375673 h 315"/>
                <a:gd name="T70" fmla="*/ 93879614 w 248"/>
                <a:gd name="T71" fmla="*/ 4593918 h 315"/>
                <a:gd name="T72" fmla="*/ 52155062 w 248"/>
                <a:gd name="T73" fmla="*/ 3572968 h 315"/>
                <a:gd name="T74" fmla="*/ 89011265 w 248"/>
                <a:gd name="T75" fmla="*/ 7145937 h 315"/>
                <a:gd name="T76" fmla="*/ 89011265 w 248"/>
                <a:gd name="T77" fmla="*/ 12250689 h 315"/>
                <a:gd name="T78" fmla="*/ 75103363 w 248"/>
                <a:gd name="T79" fmla="*/ 12250689 h 315"/>
                <a:gd name="T80" fmla="*/ 58413547 w 248"/>
                <a:gd name="T81" fmla="*/ 22969590 h 315"/>
                <a:gd name="T82" fmla="*/ 36856203 w 248"/>
                <a:gd name="T83" fmla="*/ 16844605 h 315"/>
                <a:gd name="T84" fmla="*/ 45201111 w 248"/>
                <a:gd name="T85" fmla="*/ 25522327 h 315"/>
                <a:gd name="T86" fmla="*/ 47287546 w 248"/>
                <a:gd name="T87" fmla="*/ 36751346 h 315"/>
                <a:gd name="T88" fmla="*/ 33379645 w 248"/>
                <a:gd name="T89" fmla="*/ 35220278 h 315"/>
                <a:gd name="T90" fmla="*/ 38942638 w 248"/>
                <a:gd name="T91" fmla="*/ 42877044 h 315"/>
                <a:gd name="T92" fmla="*/ 33379645 w 248"/>
                <a:gd name="T93" fmla="*/ 51554772 h 315"/>
                <a:gd name="T94" fmla="*/ 31988688 w 248"/>
                <a:gd name="T95" fmla="*/ 55127739 h 315"/>
                <a:gd name="T96" fmla="*/ 2086436 w 248"/>
                <a:gd name="T97" fmla="*/ 55127739 h 315"/>
                <a:gd name="T98" fmla="*/ 5562996 w 248"/>
                <a:gd name="T99" fmla="*/ 67378422 h 315"/>
                <a:gd name="T100" fmla="*/ 11821470 w 248"/>
                <a:gd name="T101" fmla="*/ 77076373 h 315"/>
                <a:gd name="T102" fmla="*/ 40333595 w 248"/>
                <a:gd name="T103" fmla="*/ 103108829 h 315"/>
                <a:gd name="T104" fmla="*/ 57022590 w 248"/>
                <a:gd name="T105" fmla="*/ 115359512 h 315"/>
                <a:gd name="T106" fmla="*/ 40333595 w 248"/>
                <a:gd name="T107" fmla="*/ 122505446 h 315"/>
                <a:gd name="T108" fmla="*/ 10431347 w 248"/>
                <a:gd name="T109" fmla="*/ 153131796 h 315"/>
                <a:gd name="T110" fmla="*/ 17694720 60000 65536"/>
                <a:gd name="T111" fmla="*/ 0 60000 65536"/>
                <a:gd name="T112" fmla="*/ 5898240 60000 65536"/>
                <a:gd name="T113" fmla="*/ 1179648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48"/>
                <a:gd name="T166" fmla="*/ 0 h 315"/>
                <a:gd name="T167" fmla="*/ 248 w 248"/>
                <a:gd name="T168" fmla="*/ 315 h 3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48" h="315">
                  <a:moveTo>
                    <a:pt x="24" y="305"/>
                  </a:moveTo>
                  <a:lnTo>
                    <a:pt x="20" y="298"/>
                  </a:lnTo>
                  <a:lnTo>
                    <a:pt x="29" y="288"/>
                  </a:lnTo>
                  <a:lnTo>
                    <a:pt x="41" y="281"/>
                  </a:lnTo>
                  <a:lnTo>
                    <a:pt x="53" y="274"/>
                  </a:lnTo>
                  <a:lnTo>
                    <a:pt x="68" y="269"/>
                  </a:lnTo>
                  <a:lnTo>
                    <a:pt x="82" y="262"/>
                  </a:lnTo>
                  <a:lnTo>
                    <a:pt x="96" y="259"/>
                  </a:lnTo>
                  <a:lnTo>
                    <a:pt x="111" y="257"/>
                  </a:lnTo>
                  <a:lnTo>
                    <a:pt x="123" y="255"/>
                  </a:lnTo>
                  <a:lnTo>
                    <a:pt x="123" y="250"/>
                  </a:lnTo>
                  <a:lnTo>
                    <a:pt x="125" y="245"/>
                  </a:lnTo>
                  <a:lnTo>
                    <a:pt x="125" y="238"/>
                  </a:lnTo>
                  <a:lnTo>
                    <a:pt x="128" y="233"/>
                  </a:lnTo>
                  <a:lnTo>
                    <a:pt x="137" y="240"/>
                  </a:lnTo>
                  <a:lnTo>
                    <a:pt x="147" y="242"/>
                  </a:lnTo>
                  <a:lnTo>
                    <a:pt x="159" y="245"/>
                  </a:lnTo>
                  <a:lnTo>
                    <a:pt x="173" y="245"/>
                  </a:lnTo>
                  <a:lnTo>
                    <a:pt x="188" y="240"/>
                  </a:lnTo>
                  <a:lnTo>
                    <a:pt x="202" y="228"/>
                  </a:lnTo>
                  <a:lnTo>
                    <a:pt x="214" y="216"/>
                  </a:lnTo>
                  <a:lnTo>
                    <a:pt x="219" y="209"/>
                  </a:lnTo>
                  <a:lnTo>
                    <a:pt x="219" y="204"/>
                  </a:lnTo>
                  <a:lnTo>
                    <a:pt x="216" y="197"/>
                  </a:lnTo>
                  <a:lnTo>
                    <a:pt x="212" y="192"/>
                  </a:lnTo>
                  <a:lnTo>
                    <a:pt x="207" y="190"/>
                  </a:lnTo>
                  <a:lnTo>
                    <a:pt x="204" y="187"/>
                  </a:lnTo>
                  <a:lnTo>
                    <a:pt x="200" y="185"/>
                  </a:lnTo>
                  <a:lnTo>
                    <a:pt x="197" y="182"/>
                  </a:lnTo>
                  <a:lnTo>
                    <a:pt x="197" y="180"/>
                  </a:lnTo>
                  <a:lnTo>
                    <a:pt x="200" y="175"/>
                  </a:lnTo>
                  <a:lnTo>
                    <a:pt x="202" y="175"/>
                  </a:lnTo>
                  <a:lnTo>
                    <a:pt x="207" y="173"/>
                  </a:lnTo>
                  <a:lnTo>
                    <a:pt x="209" y="173"/>
                  </a:lnTo>
                  <a:lnTo>
                    <a:pt x="209" y="168"/>
                  </a:lnTo>
                  <a:lnTo>
                    <a:pt x="207" y="166"/>
                  </a:lnTo>
                  <a:lnTo>
                    <a:pt x="202" y="161"/>
                  </a:lnTo>
                  <a:lnTo>
                    <a:pt x="195" y="158"/>
                  </a:lnTo>
                  <a:lnTo>
                    <a:pt x="200" y="154"/>
                  </a:lnTo>
                  <a:lnTo>
                    <a:pt x="207" y="156"/>
                  </a:lnTo>
                  <a:lnTo>
                    <a:pt x="214" y="161"/>
                  </a:lnTo>
                  <a:lnTo>
                    <a:pt x="221" y="166"/>
                  </a:lnTo>
                  <a:lnTo>
                    <a:pt x="231" y="170"/>
                  </a:lnTo>
                  <a:lnTo>
                    <a:pt x="238" y="154"/>
                  </a:lnTo>
                  <a:lnTo>
                    <a:pt x="243" y="137"/>
                  </a:lnTo>
                  <a:lnTo>
                    <a:pt x="248" y="120"/>
                  </a:lnTo>
                  <a:lnTo>
                    <a:pt x="248" y="105"/>
                  </a:lnTo>
                  <a:lnTo>
                    <a:pt x="245" y="108"/>
                  </a:lnTo>
                  <a:lnTo>
                    <a:pt x="240" y="113"/>
                  </a:lnTo>
                  <a:lnTo>
                    <a:pt x="233" y="115"/>
                  </a:lnTo>
                  <a:lnTo>
                    <a:pt x="228" y="118"/>
                  </a:lnTo>
                  <a:lnTo>
                    <a:pt x="228" y="110"/>
                  </a:lnTo>
                  <a:lnTo>
                    <a:pt x="228" y="103"/>
                  </a:lnTo>
                  <a:lnTo>
                    <a:pt x="231" y="96"/>
                  </a:lnTo>
                  <a:lnTo>
                    <a:pt x="236" y="89"/>
                  </a:lnTo>
                  <a:lnTo>
                    <a:pt x="231" y="91"/>
                  </a:lnTo>
                  <a:lnTo>
                    <a:pt x="228" y="89"/>
                  </a:lnTo>
                  <a:lnTo>
                    <a:pt x="231" y="86"/>
                  </a:lnTo>
                  <a:lnTo>
                    <a:pt x="236" y="81"/>
                  </a:lnTo>
                  <a:lnTo>
                    <a:pt x="238" y="79"/>
                  </a:lnTo>
                  <a:lnTo>
                    <a:pt x="243" y="79"/>
                  </a:lnTo>
                  <a:lnTo>
                    <a:pt x="231" y="65"/>
                  </a:lnTo>
                  <a:lnTo>
                    <a:pt x="216" y="57"/>
                  </a:lnTo>
                  <a:lnTo>
                    <a:pt x="202" y="53"/>
                  </a:lnTo>
                  <a:lnTo>
                    <a:pt x="188" y="53"/>
                  </a:lnTo>
                  <a:lnTo>
                    <a:pt x="197" y="57"/>
                  </a:lnTo>
                  <a:lnTo>
                    <a:pt x="207" y="65"/>
                  </a:lnTo>
                  <a:lnTo>
                    <a:pt x="214" y="72"/>
                  </a:lnTo>
                  <a:lnTo>
                    <a:pt x="219" y="79"/>
                  </a:lnTo>
                  <a:lnTo>
                    <a:pt x="209" y="77"/>
                  </a:lnTo>
                  <a:lnTo>
                    <a:pt x="197" y="77"/>
                  </a:lnTo>
                  <a:lnTo>
                    <a:pt x="185" y="79"/>
                  </a:lnTo>
                  <a:lnTo>
                    <a:pt x="173" y="79"/>
                  </a:lnTo>
                  <a:lnTo>
                    <a:pt x="178" y="86"/>
                  </a:lnTo>
                  <a:lnTo>
                    <a:pt x="183" y="96"/>
                  </a:lnTo>
                  <a:lnTo>
                    <a:pt x="185" y="105"/>
                  </a:lnTo>
                  <a:lnTo>
                    <a:pt x="185" y="115"/>
                  </a:lnTo>
                  <a:lnTo>
                    <a:pt x="190" y="101"/>
                  </a:lnTo>
                  <a:lnTo>
                    <a:pt x="195" y="115"/>
                  </a:lnTo>
                  <a:lnTo>
                    <a:pt x="195" y="127"/>
                  </a:lnTo>
                  <a:lnTo>
                    <a:pt x="190" y="139"/>
                  </a:lnTo>
                  <a:lnTo>
                    <a:pt x="183" y="151"/>
                  </a:lnTo>
                  <a:lnTo>
                    <a:pt x="171" y="163"/>
                  </a:lnTo>
                  <a:lnTo>
                    <a:pt x="152" y="168"/>
                  </a:lnTo>
                  <a:lnTo>
                    <a:pt x="135" y="173"/>
                  </a:lnTo>
                  <a:lnTo>
                    <a:pt x="120" y="173"/>
                  </a:lnTo>
                  <a:lnTo>
                    <a:pt x="120" y="175"/>
                  </a:lnTo>
                  <a:lnTo>
                    <a:pt x="123" y="178"/>
                  </a:lnTo>
                  <a:lnTo>
                    <a:pt x="123" y="182"/>
                  </a:lnTo>
                  <a:lnTo>
                    <a:pt x="123" y="185"/>
                  </a:lnTo>
                  <a:lnTo>
                    <a:pt x="125" y="190"/>
                  </a:lnTo>
                  <a:lnTo>
                    <a:pt x="132" y="194"/>
                  </a:lnTo>
                  <a:lnTo>
                    <a:pt x="142" y="199"/>
                  </a:lnTo>
                  <a:lnTo>
                    <a:pt x="149" y="204"/>
                  </a:lnTo>
                  <a:lnTo>
                    <a:pt x="140" y="211"/>
                  </a:lnTo>
                  <a:lnTo>
                    <a:pt x="125" y="202"/>
                  </a:lnTo>
                  <a:lnTo>
                    <a:pt x="106" y="192"/>
                  </a:lnTo>
                  <a:lnTo>
                    <a:pt x="92" y="182"/>
                  </a:lnTo>
                  <a:lnTo>
                    <a:pt x="84" y="180"/>
                  </a:lnTo>
                  <a:lnTo>
                    <a:pt x="82" y="180"/>
                  </a:lnTo>
                  <a:lnTo>
                    <a:pt x="77" y="180"/>
                  </a:lnTo>
                  <a:lnTo>
                    <a:pt x="75" y="182"/>
                  </a:lnTo>
                  <a:lnTo>
                    <a:pt x="72" y="182"/>
                  </a:lnTo>
                  <a:lnTo>
                    <a:pt x="70" y="182"/>
                  </a:lnTo>
                  <a:lnTo>
                    <a:pt x="68" y="180"/>
                  </a:lnTo>
                  <a:lnTo>
                    <a:pt x="65" y="180"/>
                  </a:lnTo>
                  <a:lnTo>
                    <a:pt x="63" y="178"/>
                  </a:lnTo>
                  <a:lnTo>
                    <a:pt x="63" y="175"/>
                  </a:lnTo>
                  <a:lnTo>
                    <a:pt x="63" y="173"/>
                  </a:lnTo>
                  <a:lnTo>
                    <a:pt x="63" y="170"/>
                  </a:lnTo>
                  <a:lnTo>
                    <a:pt x="65" y="166"/>
                  </a:lnTo>
                  <a:lnTo>
                    <a:pt x="60" y="163"/>
                  </a:lnTo>
                  <a:lnTo>
                    <a:pt x="58" y="163"/>
                  </a:lnTo>
                  <a:lnTo>
                    <a:pt x="56" y="163"/>
                  </a:lnTo>
                  <a:lnTo>
                    <a:pt x="51" y="166"/>
                  </a:lnTo>
                  <a:lnTo>
                    <a:pt x="46" y="166"/>
                  </a:lnTo>
                  <a:lnTo>
                    <a:pt x="41" y="163"/>
                  </a:lnTo>
                  <a:lnTo>
                    <a:pt x="48" y="139"/>
                  </a:lnTo>
                  <a:lnTo>
                    <a:pt x="60" y="115"/>
                  </a:lnTo>
                  <a:lnTo>
                    <a:pt x="77" y="93"/>
                  </a:lnTo>
                  <a:lnTo>
                    <a:pt x="94" y="77"/>
                  </a:lnTo>
                  <a:lnTo>
                    <a:pt x="108" y="62"/>
                  </a:lnTo>
                  <a:lnTo>
                    <a:pt x="120" y="48"/>
                  </a:lnTo>
                  <a:lnTo>
                    <a:pt x="132" y="36"/>
                  </a:lnTo>
                  <a:lnTo>
                    <a:pt x="140" y="21"/>
                  </a:lnTo>
                  <a:lnTo>
                    <a:pt x="144" y="24"/>
                  </a:lnTo>
                  <a:lnTo>
                    <a:pt x="149" y="14"/>
                  </a:lnTo>
                  <a:lnTo>
                    <a:pt x="135" y="9"/>
                  </a:lnTo>
                  <a:lnTo>
                    <a:pt x="118" y="5"/>
                  </a:lnTo>
                  <a:lnTo>
                    <a:pt x="96" y="2"/>
                  </a:lnTo>
                  <a:lnTo>
                    <a:pt x="80" y="0"/>
                  </a:lnTo>
                  <a:lnTo>
                    <a:pt x="75" y="7"/>
                  </a:lnTo>
                  <a:lnTo>
                    <a:pt x="87" y="7"/>
                  </a:lnTo>
                  <a:lnTo>
                    <a:pt x="101" y="7"/>
                  </a:lnTo>
                  <a:lnTo>
                    <a:pt x="118" y="12"/>
                  </a:lnTo>
                  <a:lnTo>
                    <a:pt x="128" y="14"/>
                  </a:lnTo>
                  <a:lnTo>
                    <a:pt x="128" y="17"/>
                  </a:lnTo>
                  <a:lnTo>
                    <a:pt x="128" y="21"/>
                  </a:lnTo>
                  <a:lnTo>
                    <a:pt x="128" y="24"/>
                  </a:lnTo>
                  <a:lnTo>
                    <a:pt x="125" y="24"/>
                  </a:lnTo>
                  <a:lnTo>
                    <a:pt x="120" y="24"/>
                  </a:lnTo>
                  <a:lnTo>
                    <a:pt x="113" y="24"/>
                  </a:lnTo>
                  <a:lnTo>
                    <a:pt x="108" y="24"/>
                  </a:lnTo>
                  <a:lnTo>
                    <a:pt x="101" y="26"/>
                  </a:lnTo>
                  <a:lnTo>
                    <a:pt x="96" y="31"/>
                  </a:lnTo>
                  <a:lnTo>
                    <a:pt x="89" y="38"/>
                  </a:lnTo>
                  <a:lnTo>
                    <a:pt x="84" y="45"/>
                  </a:lnTo>
                  <a:lnTo>
                    <a:pt x="77" y="43"/>
                  </a:lnTo>
                  <a:lnTo>
                    <a:pt x="70" y="38"/>
                  </a:lnTo>
                  <a:lnTo>
                    <a:pt x="60" y="36"/>
                  </a:lnTo>
                  <a:lnTo>
                    <a:pt x="53" y="33"/>
                  </a:lnTo>
                  <a:lnTo>
                    <a:pt x="44" y="43"/>
                  </a:lnTo>
                  <a:lnTo>
                    <a:pt x="51" y="43"/>
                  </a:lnTo>
                  <a:lnTo>
                    <a:pt x="58" y="45"/>
                  </a:lnTo>
                  <a:lnTo>
                    <a:pt x="65" y="50"/>
                  </a:lnTo>
                  <a:lnTo>
                    <a:pt x="72" y="53"/>
                  </a:lnTo>
                  <a:lnTo>
                    <a:pt x="70" y="57"/>
                  </a:lnTo>
                  <a:lnTo>
                    <a:pt x="70" y="65"/>
                  </a:lnTo>
                  <a:lnTo>
                    <a:pt x="68" y="72"/>
                  </a:lnTo>
                  <a:lnTo>
                    <a:pt x="65" y="77"/>
                  </a:lnTo>
                  <a:lnTo>
                    <a:pt x="60" y="74"/>
                  </a:lnTo>
                  <a:lnTo>
                    <a:pt x="53" y="72"/>
                  </a:lnTo>
                  <a:lnTo>
                    <a:pt x="48" y="69"/>
                  </a:lnTo>
                  <a:lnTo>
                    <a:pt x="46" y="69"/>
                  </a:lnTo>
                  <a:lnTo>
                    <a:pt x="41" y="77"/>
                  </a:lnTo>
                  <a:lnTo>
                    <a:pt x="51" y="79"/>
                  </a:lnTo>
                  <a:lnTo>
                    <a:pt x="56" y="84"/>
                  </a:lnTo>
                  <a:lnTo>
                    <a:pt x="56" y="89"/>
                  </a:lnTo>
                  <a:lnTo>
                    <a:pt x="56" y="93"/>
                  </a:lnTo>
                  <a:lnTo>
                    <a:pt x="53" y="96"/>
                  </a:lnTo>
                  <a:lnTo>
                    <a:pt x="48" y="101"/>
                  </a:lnTo>
                  <a:lnTo>
                    <a:pt x="46" y="103"/>
                  </a:lnTo>
                  <a:lnTo>
                    <a:pt x="41" y="103"/>
                  </a:lnTo>
                  <a:lnTo>
                    <a:pt x="44" y="105"/>
                  </a:lnTo>
                  <a:lnTo>
                    <a:pt x="46" y="108"/>
                  </a:lnTo>
                  <a:lnTo>
                    <a:pt x="46" y="113"/>
                  </a:lnTo>
                  <a:lnTo>
                    <a:pt x="8" y="115"/>
                  </a:lnTo>
                  <a:lnTo>
                    <a:pt x="3" y="108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5" y="132"/>
                  </a:lnTo>
                  <a:lnTo>
                    <a:pt x="8" y="132"/>
                  </a:lnTo>
                  <a:lnTo>
                    <a:pt x="10" y="134"/>
                  </a:lnTo>
                  <a:lnTo>
                    <a:pt x="10" y="139"/>
                  </a:lnTo>
                  <a:lnTo>
                    <a:pt x="12" y="144"/>
                  </a:lnTo>
                  <a:lnTo>
                    <a:pt x="17" y="151"/>
                  </a:lnTo>
                  <a:lnTo>
                    <a:pt x="22" y="158"/>
                  </a:lnTo>
                  <a:lnTo>
                    <a:pt x="32" y="168"/>
                  </a:lnTo>
                  <a:lnTo>
                    <a:pt x="44" y="182"/>
                  </a:lnTo>
                  <a:lnTo>
                    <a:pt x="58" y="202"/>
                  </a:lnTo>
                  <a:lnTo>
                    <a:pt x="65" y="223"/>
                  </a:lnTo>
                  <a:lnTo>
                    <a:pt x="70" y="223"/>
                  </a:lnTo>
                  <a:lnTo>
                    <a:pt x="77" y="223"/>
                  </a:lnTo>
                  <a:lnTo>
                    <a:pt x="82" y="226"/>
                  </a:lnTo>
                  <a:lnTo>
                    <a:pt x="84" y="230"/>
                  </a:lnTo>
                  <a:lnTo>
                    <a:pt x="77" y="233"/>
                  </a:lnTo>
                  <a:lnTo>
                    <a:pt x="68" y="238"/>
                  </a:lnTo>
                  <a:lnTo>
                    <a:pt x="58" y="240"/>
                  </a:lnTo>
                  <a:lnTo>
                    <a:pt x="48" y="240"/>
                  </a:lnTo>
                  <a:lnTo>
                    <a:pt x="39" y="257"/>
                  </a:lnTo>
                  <a:lnTo>
                    <a:pt x="27" y="281"/>
                  </a:lnTo>
                  <a:lnTo>
                    <a:pt x="15" y="300"/>
                  </a:lnTo>
                  <a:lnTo>
                    <a:pt x="5" y="315"/>
                  </a:lnTo>
                  <a:lnTo>
                    <a:pt x="24" y="305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366"/>
            <p:cNvSpPr>
              <a:spLocks/>
            </p:cNvSpPr>
            <p:nvPr/>
          </p:nvSpPr>
          <p:spPr bwMode="auto">
            <a:xfrm>
              <a:off x="1475722" y="4022665"/>
              <a:ext cx="97566" cy="222903"/>
            </a:xfrm>
            <a:custGeom>
              <a:avLst/>
              <a:gdLst>
                <a:gd name="T0" fmla="*/ 40680021 w 117"/>
                <a:gd name="T1" fmla="*/ 0 h 312"/>
                <a:gd name="T2" fmla="*/ 81360042 w 117"/>
                <a:gd name="T3" fmla="*/ 79624944 h 312"/>
                <a:gd name="T4" fmla="*/ 40680021 w 117"/>
                <a:gd name="T5" fmla="*/ 159249173 h 312"/>
                <a:gd name="T6" fmla="*/ 0 w 117"/>
                <a:gd name="T7" fmla="*/ 79624944 h 312"/>
                <a:gd name="T8" fmla="*/ 81360042 w 117"/>
                <a:gd name="T9" fmla="*/ 85749773 h 312"/>
                <a:gd name="T10" fmla="*/ 81360042 w 117"/>
                <a:gd name="T11" fmla="*/ 82176896 h 312"/>
                <a:gd name="T12" fmla="*/ 75101643 w 117"/>
                <a:gd name="T13" fmla="*/ 79624944 h 312"/>
                <a:gd name="T14" fmla="*/ 68147775 w 117"/>
                <a:gd name="T15" fmla="*/ 77072277 h 312"/>
                <a:gd name="T16" fmla="*/ 64670423 w 117"/>
                <a:gd name="T17" fmla="*/ 72478476 h 312"/>
                <a:gd name="T18" fmla="*/ 64670423 w 117"/>
                <a:gd name="T19" fmla="*/ 68905600 h 312"/>
                <a:gd name="T20" fmla="*/ 70234185 w 117"/>
                <a:gd name="T21" fmla="*/ 63801695 h 312"/>
                <a:gd name="T22" fmla="*/ 73015233 w 117"/>
                <a:gd name="T23" fmla="*/ 51552036 h 312"/>
                <a:gd name="T24" fmla="*/ 66756834 w 117"/>
                <a:gd name="T25" fmla="*/ 40322577 h 312"/>
                <a:gd name="T26" fmla="*/ 53544553 w 117"/>
                <a:gd name="T27" fmla="*/ 24500042 h 312"/>
                <a:gd name="T28" fmla="*/ 43114167 w 117"/>
                <a:gd name="T29" fmla="*/ 18375207 h 312"/>
                <a:gd name="T30" fmla="*/ 46590685 w 117"/>
                <a:gd name="T31" fmla="*/ 17354283 h 312"/>
                <a:gd name="T32" fmla="*/ 45199744 w 117"/>
                <a:gd name="T33" fmla="*/ 14802331 h 312"/>
                <a:gd name="T34" fmla="*/ 36855768 w 117"/>
                <a:gd name="T35" fmla="*/ 12249664 h 312"/>
                <a:gd name="T36" fmla="*/ 26424542 w 117"/>
                <a:gd name="T37" fmla="*/ 9697708 h 312"/>
                <a:gd name="T38" fmla="*/ 33378417 w 117"/>
                <a:gd name="T39" fmla="*/ 5103907 h 312"/>
                <a:gd name="T40" fmla="*/ 36855768 w 117"/>
                <a:gd name="T41" fmla="*/ 0 h 312"/>
                <a:gd name="T42" fmla="*/ 18079732 w 117"/>
                <a:gd name="T43" fmla="*/ 6124832 h 312"/>
                <a:gd name="T44" fmla="*/ 0 w 117"/>
                <a:gd name="T45" fmla="*/ 8676784 h 312"/>
                <a:gd name="T46" fmla="*/ 14603215 w 117"/>
                <a:gd name="T47" fmla="*/ 17354283 h 312"/>
                <a:gd name="T48" fmla="*/ 31292006 w 117"/>
                <a:gd name="T49" fmla="*/ 29603947 h 312"/>
                <a:gd name="T50" fmla="*/ 46590685 w 117"/>
                <a:gd name="T51" fmla="*/ 40322577 h 312"/>
                <a:gd name="T52" fmla="*/ 53544553 w 117"/>
                <a:gd name="T53" fmla="*/ 50020293 h 312"/>
                <a:gd name="T54" fmla="*/ 53544553 w 117"/>
                <a:gd name="T55" fmla="*/ 72478476 h 312"/>
                <a:gd name="T56" fmla="*/ 45199744 w 117"/>
                <a:gd name="T57" fmla="*/ 94426577 h 312"/>
                <a:gd name="T58" fmla="*/ 51458143 w 117"/>
                <a:gd name="T59" fmla="*/ 100551406 h 312"/>
                <a:gd name="T60" fmla="*/ 51458143 w 117"/>
                <a:gd name="T61" fmla="*/ 104124282 h 312"/>
                <a:gd name="T62" fmla="*/ 46590685 w 117"/>
                <a:gd name="T63" fmla="*/ 105656025 h 312"/>
                <a:gd name="T64" fmla="*/ 34769358 w 117"/>
                <a:gd name="T65" fmla="*/ 106676235 h 312"/>
                <a:gd name="T66" fmla="*/ 36855768 w 117"/>
                <a:gd name="T67" fmla="*/ 113821988 h 312"/>
                <a:gd name="T68" fmla="*/ 36855768 w 117"/>
                <a:gd name="T69" fmla="*/ 119947531 h 312"/>
                <a:gd name="T70" fmla="*/ 47981625 w 117"/>
                <a:gd name="T71" fmla="*/ 139853762 h 312"/>
                <a:gd name="T72" fmla="*/ 53544553 w 117"/>
                <a:gd name="T73" fmla="*/ 159249173 h 312"/>
                <a:gd name="T74" fmla="*/ 56326448 w 117"/>
                <a:gd name="T75" fmla="*/ 159249173 h 312"/>
                <a:gd name="T76" fmla="*/ 58412025 w 117"/>
                <a:gd name="T77" fmla="*/ 159249173 h 312"/>
                <a:gd name="T78" fmla="*/ 63280316 w 117"/>
                <a:gd name="T79" fmla="*/ 155676296 h 312"/>
                <a:gd name="T80" fmla="*/ 66756834 w 117"/>
                <a:gd name="T81" fmla="*/ 152103420 h 312"/>
                <a:gd name="T82" fmla="*/ 59802965 w 117"/>
                <a:gd name="T83" fmla="*/ 140873971 h 312"/>
                <a:gd name="T84" fmla="*/ 63280316 w 117"/>
                <a:gd name="T85" fmla="*/ 127603389 h 312"/>
                <a:gd name="T86" fmla="*/ 68147775 w 117"/>
                <a:gd name="T87" fmla="*/ 126582465 h 312"/>
                <a:gd name="T88" fmla="*/ 73015233 w 117"/>
                <a:gd name="T89" fmla="*/ 125051436 h 312"/>
                <a:gd name="T90" fmla="*/ 64670423 w 117"/>
                <a:gd name="T91" fmla="*/ 119947531 h 312"/>
                <a:gd name="T92" fmla="*/ 59802965 w 117"/>
                <a:gd name="T93" fmla="*/ 115353731 h 312"/>
                <a:gd name="T94" fmla="*/ 61889376 w 117"/>
                <a:gd name="T95" fmla="*/ 109228902 h 312"/>
                <a:gd name="T96" fmla="*/ 64670423 w 117"/>
                <a:gd name="T97" fmla="*/ 103103358 h 312"/>
                <a:gd name="T98" fmla="*/ 73015233 w 117"/>
                <a:gd name="T99" fmla="*/ 96978529 h 312"/>
                <a:gd name="T100" fmla="*/ 81360042 w 117"/>
                <a:gd name="T101" fmla="*/ 88301725 h 312"/>
                <a:gd name="T102" fmla="*/ 17694720 60000 65536"/>
                <a:gd name="T103" fmla="*/ 0 60000 65536"/>
                <a:gd name="T104" fmla="*/ 5898240 60000 65536"/>
                <a:gd name="T105" fmla="*/ 1179648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7"/>
                <a:gd name="T154" fmla="*/ 0 h 312"/>
                <a:gd name="T155" fmla="*/ 117 w 117"/>
                <a:gd name="T156" fmla="*/ 312 h 3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7" h="312">
                  <a:moveTo>
                    <a:pt x="117" y="173"/>
                  </a:moveTo>
                  <a:lnTo>
                    <a:pt x="117" y="168"/>
                  </a:lnTo>
                  <a:lnTo>
                    <a:pt x="117" y="163"/>
                  </a:lnTo>
                  <a:lnTo>
                    <a:pt x="117" y="161"/>
                  </a:lnTo>
                  <a:lnTo>
                    <a:pt x="115" y="156"/>
                  </a:lnTo>
                  <a:lnTo>
                    <a:pt x="108" y="156"/>
                  </a:lnTo>
                  <a:lnTo>
                    <a:pt x="103" y="154"/>
                  </a:lnTo>
                  <a:lnTo>
                    <a:pt x="98" y="151"/>
                  </a:lnTo>
                  <a:lnTo>
                    <a:pt x="96" y="147"/>
                  </a:lnTo>
                  <a:lnTo>
                    <a:pt x="93" y="142"/>
                  </a:lnTo>
                  <a:lnTo>
                    <a:pt x="93" y="139"/>
                  </a:lnTo>
                  <a:lnTo>
                    <a:pt x="93" y="135"/>
                  </a:lnTo>
                  <a:lnTo>
                    <a:pt x="96" y="132"/>
                  </a:lnTo>
                  <a:lnTo>
                    <a:pt x="101" y="125"/>
                  </a:lnTo>
                  <a:lnTo>
                    <a:pt x="103" y="113"/>
                  </a:lnTo>
                  <a:lnTo>
                    <a:pt x="105" y="101"/>
                  </a:lnTo>
                  <a:lnTo>
                    <a:pt x="103" y="91"/>
                  </a:lnTo>
                  <a:lnTo>
                    <a:pt x="96" y="79"/>
                  </a:lnTo>
                  <a:lnTo>
                    <a:pt x="89" y="62"/>
                  </a:lnTo>
                  <a:lnTo>
                    <a:pt x="77" y="48"/>
                  </a:lnTo>
                  <a:lnTo>
                    <a:pt x="62" y="38"/>
                  </a:lnTo>
                  <a:lnTo>
                    <a:pt x="62" y="36"/>
                  </a:lnTo>
                  <a:lnTo>
                    <a:pt x="65" y="36"/>
                  </a:lnTo>
                  <a:lnTo>
                    <a:pt x="67" y="34"/>
                  </a:lnTo>
                  <a:lnTo>
                    <a:pt x="69" y="34"/>
                  </a:lnTo>
                  <a:lnTo>
                    <a:pt x="65" y="29"/>
                  </a:lnTo>
                  <a:lnTo>
                    <a:pt x="60" y="24"/>
                  </a:lnTo>
                  <a:lnTo>
                    <a:pt x="53" y="24"/>
                  </a:lnTo>
                  <a:lnTo>
                    <a:pt x="43" y="24"/>
                  </a:lnTo>
                  <a:lnTo>
                    <a:pt x="38" y="19"/>
                  </a:lnTo>
                  <a:lnTo>
                    <a:pt x="43" y="14"/>
                  </a:lnTo>
                  <a:lnTo>
                    <a:pt x="48" y="10"/>
                  </a:lnTo>
                  <a:lnTo>
                    <a:pt x="50" y="5"/>
                  </a:lnTo>
                  <a:lnTo>
                    <a:pt x="53" y="0"/>
                  </a:lnTo>
                  <a:lnTo>
                    <a:pt x="41" y="5"/>
                  </a:lnTo>
                  <a:lnTo>
                    <a:pt x="26" y="12"/>
                  </a:lnTo>
                  <a:lnTo>
                    <a:pt x="12" y="14"/>
                  </a:lnTo>
                  <a:lnTo>
                    <a:pt x="0" y="17"/>
                  </a:lnTo>
                  <a:lnTo>
                    <a:pt x="9" y="24"/>
                  </a:lnTo>
                  <a:lnTo>
                    <a:pt x="21" y="34"/>
                  </a:lnTo>
                  <a:lnTo>
                    <a:pt x="33" y="46"/>
                  </a:lnTo>
                  <a:lnTo>
                    <a:pt x="45" y="58"/>
                  </a:lnTo>
                  <a:lnTo>
                    <a:pt x="57" y="67"/>
                  </a:lnTo>
                  <a:lnTo>
                    <a:pt x="67" y="79"/>
                  </a:lnTo>
                  <a:lnTo>
                    <a:pt x="74" y="89"/>
                  </a:lnTo>
                  <a:lnTo>
                    <a:pt x="77" y="98"/>
                  </a:lnTo>
                  <a:lnTo>
                    <a:pt x="77" y="120"/>
                  </a:lnTo>
                  <a:lnTo>
                    <a:pt x="77" y="142"/>
                  </a:lnTo>
                  <a:lnTo>
                    <a:pt x="72" y="166"/>
                  </a:lnTo>
                  <a:lnTo>
                    <a:pt x="65" y="185"/>
                  </a:lnTo>
                  <a:lnTo>
                    <a:pt x="69" y="190"/>
                  </a:lnTo>
                  <a:lnTo>
                    <a:pt x="74" y="197"/>
                  </a:lnTo>
                  <a:lnTo>
                    <a:pt x="74" y="202"/>
                  </a:lnTo>
                  <a:lnTo>
                    <a:pt x="74" y="204"/>
                  </a:lnTo>
                  <a:lnTo>
                    <a:pt x="72" y="207"/>
                  </a:lnTo>
                  <a:lnTo>
                    <a:pt x="67" y="207"/>
                  </a:lnTo>
                  <a:lnTo>
                    <a:pt x="60" y="209"/>
                  </a:lnTo>
                  <a:lnTo>
                    <a:pt x="50" y="209"/>
                  </a:lnTo>
                  <a:lnTo>
                    <a:pt x="53" y="216"/>
                  </a:lnTo>
                  <a:lnTo>
                    <a:pt x="53" y="223"/>
                  </a:lnTo>
                  <a:lnTo>
                    <a:pt x="53" y="231"/>
                  </a:lnTo>
                  <a:lnTo>
                    <a:pt x="53" y="235"/>
                  </a:lnTo>
                  <a:lnTo>
                    <a:pt x="62" y="252"/>
                  </a:lnTo>
                  <a:lnTo>
                    <a:pt x="69" y="274"/>
                  </a:lnTo>
                  <a:lnTo>
                    <a:pt x="74" y="296"/>
                  </a:lnTo>
                  <a:lnTo>
                    <a:pt x="77" y="312"/>
                  </a:lnTo>
                  <a:lnTo>
                    <a:pt x="79" y="312"/>
                  </a:lnTo>
                  <a:lnTo>
                    <a:pt x="81" y="312"/>
                  </a:lnTo>
                  <a:lnTo>
                    <a:pt x="84" y="312"/>
                  </a:lnTo>
                  <a:lnTo>
                    <a:pt x="86" y="308"/>
                  </a:lnTo>
                  <a:lnTo>
                    <a:pt x="91" y="305"/>
                  </a:lnTo>
                  <a:lnTo>
                    <a:pt x="93" y="300"/>
                  </a:lnTo>
                  <a:lnTo>
                    <a:pt x="96" y="298"/>
                  </a:lnTo>
                  <a:lnTo>
                    <a:pt x="89" y="288"/>
                  </a:lnTo>
                  <a:lnTo>
                    <a:pt x="86" y="276"/>
                  </a:lnTo>
                  <a:lnTo>
                    <a:pt x="86" y="264"/>
                  </a:lnTo>
                  <a:lnTo>
                    <a:pt x="91" y="250"/>
                  </a:lnTo>
                  <a:lnTo>
                    <a:pt x="93" y="250"/>
                  </a:lnTo>
                  <a:lnTo>
                    <a:pt x="98" y="248"/>
                  </a:lnTo>
                  <a:lnTo>
                    <a:pt x="103" y="245"/>
                  </a:lnTo>
                  <a:lnTo>
                    <a:pt x="105" y="245"/>
                  </a:lnTo>
                  <a:lnTo>
                    <a:pt x="98" y="240"/>
                  </a:lnTo>
                  <a:lnTo>
                    <a:pt x="93" y="235"/>
                  </a:lnTo>
                  <a:lnTo>
                    <a:pt x="89" y="231"/>
                  </a:lnTo>
                  <a:lnTo>
                    <a:pt x="86" y="226"/>
                  </a:lnTo>
                  <a:lnTo>
                    <a:pt x="86" y="221"/>
                  </a:lnTo>
                  <a:lnTo>
                    <a:pt x="89" y="214"/>
                  </a:lnTo>
                  <a:lnTo>
                    <a:pt x="91" y="207"/>
                  </a:lnTo>
                  <a:lnTo>
                    <a:pt x="93" y="202"/>
                  </a:lnTo>
                  <a:lnTo>
                    <a:pt x="98" y="197"/>
                  </a:lnTo>
                  <a:lnTo>
                    <a:pt x="105" y="190"/>
                  </a:lnTo>
                  <a:lnTo>
                    <a:pt x="115" y="180"/>
                  </a:lnTo>
                  <a:lnTo>
                    <a:pt x="117" y="173"/>
                  </a:lnTo>
                  <a:close/>
                </a:path>
              </a:pathLst>
            </a:custGeom>
            <a:gradFill rotWithShape="0">
              <a:gsLst>
                <a:gs pos="0">
                  <a:srgbClr val="5E2F00"/>
                </a:gs>
                <a:gs pos="50000">
                  <a:srgbClr val="CC6600"/>
                </a:gs>
                <a:gs pos="100000">
                  <a:srgbClr val="5E2F00"/>
                </a:gs>
              </a:gsLst>
              <a:lin ang="5400000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367"/>
            <p:cNvSpPr>
              <a:spLocks/>
            </p:cNvSpPr>
            <p:nvPr/>
          </p:nvSpPr>
          <p:spPr bwMode="auto">
            <a:xfrm>
              <a:off x="1277261" y="4142689"/>
              <a:ext cx="48362" cy="84307"/>
            </a:xfrm>
            <a:custGeom>
              <a:avLst/>
              <a:gdLst>
                <a:gd name="T0" fmla="*/ 20162786 w 58"/>
                <a:gd name="T1" fmla="*/ 0 h 118"/>
                <a:gd name="T2" fmla="*/ 40325572 w 58"/>
                <a:gd name="T3" fmla="*/ 30117607 h 118"/>
                <a:gd name="T4" fmla="*/ 20162786 w 58"/>
                <a:gd name="T5" fmla="*/ 60234500 h 118"/>
                <a:gd name="T6" fmla="*/ 0 w 58"/>
                <a:gd name="T7" fmla="*/ 30117607 h 118"/>
                <a:gd name="T8" fmla="*/ 21553610 w 58"/>
                <a:gd name="T9" fmla="*/ 0 h 118"/>
                <a:gd name="T10" fmla="*/ 27115239 w 58"/>
                <a:gd name="T11" fmla="*/ 6125834 h 118"/>
                <a:gd name="T12" fmla="*/ 31982296 w 58"/>
                <a:gd name="T13" fmla="*/ 14803739 h 118"/>
                <a:gd name="T14" fmla="*/ 36849346 w 58"/>
                <a:gd name="T15" fmla="*/ 21949827 h 118"/>
                <a:gd name="T16" fmla="*/ 40325572 w 58"/>
                <a:gd name="T17" fmla="*/ 26033720 h 118"/>
                <a:gd name="T18" fmla="*/ 27115239 w 58"/>
                <a:gd name="T19" fmla="*/ 23480934 h 118"/>
                <a:gd name="T20" fmla="*/ 27115239 w 58"/>
                <a:gd name="T21" fmla="*/ 30627736 h 118"/>
                <a:gd name="T22" fmla="*/ 25029836 w 58"/>
                <a:gd name="T23" fmla="*/ 41857711 h 118"/>
                <a:gd name="T24" fmla="*/ 21553610 w 58"/>
                <a:gd name="T25" fmla="*/ 54108670 h 118"/>
                <a:gd name="T26" fmla="*/ 21553610 w 58"/>
                <a:gd name="T27" fmla="*/ 60234500 h 118"/>
                <a:gd name="T28" fmla="*/ 20162786 w 58"/>
                <a:gd name="T29" fmla="*/ 49004525 h 118"/>
                <a:gd name="T30" fmla="*/ 18077384 w 58"/>
                <a:gd name="T31" fmla="*/ 35732595 h 118"/>
                <a:gd name="T32" fmla="*/ 16686560 w 58"/>
                <a:gd name="T33" fmla="*/ 23480934 h 118"/>
                <a:gd name="T34" fmla="*/ 16686560 w 58"/>
                <a:gd name="T35" fmla="*/ 15823997 h 118"/>
                <a:gd name="T36" fmla="*/ 15295736 w 58"/>
                <a:gd name="T37" fmla="*/ 18376783 h 118"/>
                <a:gd name="T38" fmla="*/ 11819506 w 58"/>
                <a:gd name="T39" fmla="*/ 23480934 h 118"/>
                <a:gd name="T40" fmla="*/ 8343280 w 58"/>
                <a:gd name="T41" fmla="*/ 28075664 h 118"/>
                <a:gd name="T42" fmla="*/ 4867052 w 58"/>
                <a:gd name="T43" fmla="*/ 32158837 h 118"/>
                <a:gd name="T44" fmla="*/ 3476228 w 58"/>
                <a:gd name="T45" fmla="*/ 33179808 h 118"/>
                <a:gd name="T46" fmla="*/ 3476228 w 58"/>
                <a:gd name="T47" fmla="*/ 34200780 h 118"/>
                <a:gd name="T48" fmla="*/ 3476228 w 58"/>
                <a:gd name="T49" fmla="*/ 33179808 h 118"/>
                <a:gd name="T50" fmla="*/ 3476228 w 58"/>
                <a:gd name="T51" fmla="*/ 33179808 h 118"/>
                <a:gd name="T52" fmla="*/ 0 w 58"/>
                <a:gd name="T53" fmla="*/ 26033720 h 118"/>
                <a:gd name="T54" fmla="*/ 6952456 w 58"/>
                <a:gd name="T55" fmla="*/ 18376783 h 118"/>
                <a:gd name="T56" fmla="*/ 11819506 w 58"/>
                <a:gd name="T57" fmla="*/ 11229978 h 118"/>
                <a:gd name="T58" fmla="*/ 16686560 w 58"/>
                <a:gd name="T59" fmla="*/ 3573045 h 118"/>
                <a:gd name="T60" fmla="*/ 21553610 w 58"/>
                <a:gd name="T61" fmla="*/ 0 h 118"/>
                <a:gd name="T62" fmla="*/ 17694720 60000 65536"/>
                <a:gd name="T63" fmla="*/ 0 60000 65536"/>
                <a:gd name="T64" fmla="*/ 5898240 60000 65536"/>
                <a:gd name="T65" fmla="*/ 1179648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8"/>
                <a:gd name="T94" fmla="*/ 0 h 118"/>
                <a:gd name="T95" fmla="*/ 58 w 58"/>
                <a:gd name="T96" fmla="*/ 118 h 11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8" h="118">
                  <a:moveTo>
                    <a:pt x="31" y="0"/>
                  </a:moveTo>
                  <a:lnTo>
                    <a:pt x="39" y="12"/>
                  </a:lnTo>
                  <a:lnTo>
                    <a:pt x="46" y="29"/>
                  </a:lnTo>
                  <a:lnTo>
                    <a:pt x="53" y="43"/>
                  </a:lnTo>
                  <a:lnTo>
                    <a:pt x="58" y="51"/>
                  </a:lnTo>
                  <a:lnTo>
                    <a:pt x="39" y="46"/>
                  </a:lnTo>
                  <a:lnTo>
                    <a:pt x="39" y="60"/>
                  </a:lnTo>
                  <a:lnTo>
                    <a:pt x="36" y="82"/>
                  </a:lnTo>
                  <a:lnTo>
                    <a:pt x="31" y="106"/>
                  </a:lnTo>
                  <a:lnTo>
                    <a:pt x="31" y="118"/>
                  </a:lnTo>
                  <a:lnTo>
                    <a:pt x="29" y="96"/>
                  </a:lnTo>
                  <a:lnTo>
                    <a:pt x="26" y="70"/>
                  </a:lnTo>
                  <a:lnTo>
                    <a:pt x="24" y="46"/>
                  </a:lnTo>
                  <a:lnTo>
                    <a:pt x="24" y="31"/>
                  </a:lnTo>
                  <a:lnTo>
                    <a:pt x="22" y="36"/>
                  </a:lnTo>
                  <a:lnTo>
                    <a:pt x="17" y="46"/>
                  </a:lnTo>
                  <a:lnTo>
                    <a:pt x="12" y="55"/>
                  </a:lnTo>
                  <a:lnTo>
                    <a:pt x="7" y="63"/>
                  </a:lnTo>
                  <a:lnTo>
                    <a:pt x="5" y="65"/>
                  </a:lnTo>
                  <a:lnTo>
                    <a:pt x="5" y="67"/>
                  </a:lnTo>
                  <a:lnTo>
                    <a:pt x="5" y="65"/>
                  </a:lnTo>
                  <a:lnTo>
                    <a:pt x="0" y="51"/>
                  </a:lnTo>
                  <a:lnTo>
                    <a:pt x="10" y="36"/>
                  </a:lnTo>
                  <a:lnTo>
                    <a:pt x="17" y="22"/>
                  </a:lnTo>
                  <a:lnTo>
                    <a:pt x="24" y="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EECE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368"/>
            <p:cNvSpPr>
              <a:spLocks/>
            </p:cNvSpPr>
            <p:nvPr/>
          </p:nvSpPr>
          <p:spPr bwMode="auto">
            <a:xfrm>
              <a:off x="1317284" y="4184120"/>
              <a:ext cx="12508" cy="30723"/>
            </a:xfrm>
            <a:custGeom>
              <a:avLst/>
              <a:gdLst>
                <a:gd name="T0" fmla="*/ 5215002 w 15"/>
                <a:gd name="T1" fmla="*/ 0 h 43"/>
                <a:gd name="T2" fmla="*/ 10430005 w 15"/>
                <a:gd name="T3" fmla="*/ 10975969 h 43"/>
                <a:gd name="T4" fmla="*/ 5215002 w 15"/>
                <a:gd name="T5" fmla="*/ 21951224 h 43"/>
                <a:gd name="T6" fmla="*/ 0 w 15"/>
                <a:gd name="T7" fmla="*/ 10975969 h 43"/>
                <a:gd name="T8" fmla="*/ 6953616 w 15"/>
                <a:gd name="T9" fmla="*/ 0 h 43"/>
                <a:gd name="T10" fmla="*/ 4867280 w 15"/>
                <a:gd name="T11" fmla="*/ 3573156 h 43"/>
                <a:gd name="T12" fmla="*/ 2086335 w 15"/>
                <a:gd name="T13" fmla="*/ 8678175 h 43"/>
                <a:gd name="T14" fmla="*/ 0 w 15"/>
                <a:gd name="T15" fmla="*/ 14804199 h 43"/>
                <a:gd name="T16" fmla="*/ 0 w 15"/>
                <a:gd name="T17" fmla="*/ 21951224 h 43"/>
                <a:gd name="T18" fmla="*/ 2086335 w 15"/>
                <a:gd name="T19" fmla="*/ 19399072 h 43"/>
                <a:gd name="T20" fmla="*/ 3476391 w 15"/>
                <a:gd name="T21" fmla="*/ 14804199 h 43"/>
                <a:gd name="T22" fmla="*/ 6953616 w 15"/>
                <a:gd name="T23" fmla="*/ 8678175 h 43"/>
                <a:gd name="T24" fmla="*/ 10430005 w 15"/>
                <a:gd name="T25" fmla="*/ 4594160 h 43"/>
                <a:gd name="T26" fmla="*/ 6953616 w 15"/>
                <a:gd name="T27" fmla="*/ 0 h 43"/>
                <a:gd name="T28" fmla="*/ 17694720 60000 65536"/>
                <a:gd name="T29" fmla="*/ 0 60000 65536"/>
                <a:gd name="T30" fmla="*/ 5898240 60000 65536"/>
                <a:gd name="T31" fmla="*/ 1179648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"/>
                <a:gd name="T43" fmla="*/ 0 h 43"/>
                <a:gd name="T44" fmla="*/ 15 w 15"/>
                <a:gd name="T45" fmla="*/ 43 h 4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" h="43">
                  <a:moveTo>
                    <a:pt x="10" y="0"/>
                  </a:moveTo>
                  <a:lnTo>
                    <a:pt x="7" y="7"/>
                  </a:lnTo>
                  <a:lnTo>
                    <a:pt x="3" y="17"/>
                  </a:lnTo>
                  <a:lnTo>
                    <a:pt x="0" y="29"/>
                  </a:lnTo>
                  <a:lnTo>
                    <a:pt x="0" y="43"/>
                  </a:lnTo>
                  <a:lnTo>
                    <a:pt x="3" y="38"/>
                  </a:lnTo>
                  <a:lnTo>
                    <a:pt x="5" y="29"/>
                  </a:lnTo>
                  <a:lnTo>
                    <a:pt x="10" y="17"/>
                  </a:lnTo>
                  <a:lnTo>
                    <a:pt x="15" y="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369"/>
            <p:cNvSpPr>
              <a:spLocks/>
            </p:cNvSpPr>
            <p:nvPr/>
          </p:nvSpPr>
          <p:spPr bwMode="auto">
            <a:xfrm>
              <a:off x="1273091" y="4286999"/>
              <a:ext cx="104241" cy="32863"/>
            </a:xfrm>
            <a:custGeom>
              <a:avLst/>
              <a:gdLst>
                <a:gd name="T0" fmla="*/ 43465164 w 125"/>
                <a:gd name="T1" fmla="*/ 0 h 46"/>
                <a:gd name="T2" fmla="*/ 86929493 w 125"/>
                <a:gd name="T3" fmla="*/ 11739237 h 46"/>
                <a:gd name="T4" fmla="*/ 43465164 w 125"/>
                <a:gd name="T5" fmla="*/ 23477759 h 46"/>
                <a:gd name="T6" fmla="*/ 0 w 125"/>
                <a:gd name="T7" fmla="*/ 11739237 h 46"/>
                <a:gd name="T8" fmla="*/ 45203069 w 125"/>
                <a:gd name="T9" fmla="*/ 5103766 h 46"/>
                <a:gd name="T10" fmla="*/ 45203069 w 125"/>
                <a:gd name="T11" fmla="*/ 5103766 h 46"/>
                <a:gd name="T12" fmla="*/ 47289557 w 125"/>
                <a:gd name="T13" fmla="*/ 3572780 h 46"/>
                <a:gd name="T14" fmla="*/ 50071540 w 125"/>
                <a:gd name="T15" fmla="*/ 2551883 h 46"/>
                <a:gd name="T16" fmla="*/ 53548185 w 125"/>
                <a:gd name="T17" fmla="*/ 2551883 h 46"/>
                <a:gd name="T18" fmla="*/ 60503156 w 125"/>
                <a:gd name="T19" fmla="*/ 5103766 h 46"/>
                <a:gd name="T20" fmla="*/ 72325750 w 125"/>
                <a:gd name="T21" fmla="*/ 7655650 h 46"/>
                <a:gd name="T22" fmla="*/ 82061857 w 125"/>
                <a:gd name="T23" fmla="*/ 11228429 h 46"/>
                <a:gd name="T24" fmla="*/ 86929493 w 125"/>
                <a:gd name="T25" fmla="*/ 14801210 h 46"/>
                <a:gd name="T26" fmla="*/ 86929493 w 125"/>
                <a:gd name="T27" fmla="*/ 17353093 h 46"/>
                <a:gd name="T28" fmla="*/ 85538502 w 125"/>
                <a:gd name="T29" fmla="*/ 19904975 h 46"/>
                <a:gd name="T30" fmla="*/ 82061857 w 125"/>
                <a:gd name="T31" fmla="*/ 20925871 h 46"/>
                <a:gd name="T32" fmla="*/ 78584378 w 125"/>
                <a:gd name="T33" fmla="*/ 21946767 h 46"/>
                <a:gd name="T34" fmla="*/ 68848271 w 125"/>
                <a:gd name="T35" fmla="*/ 23477759 h 46"/>
                <a:gd name="T36" fmla="*/ 57025677 w 125"/>
                <a:gd name="T37" fmla="*/ 23477759 h 46"/>
                <a:gd name="T38" fmla="*/ 47289557 w 125"/>
                <a:gd name="T39" fmla="*/ 21946767 h 46"/>
                <a:gd name="T40" fmla="*/ 41726424 w 125"/>
                <a:gd name="T41" fmla="*/ 19904975 h 46"/>
                <a:gd name="T42" fmla="*/ 41726424 w 125"/>
                <a:gd name="T43" fmla="*/ 15822106 h 46"/>
                <a:gd name="T44" fmla="*/ 41726424 w 125"/>
                <a:gd name="T45" fmla="*/ 13780314 h 46"/>
                <a:gd name="T46" fmla="*/ 41726424 w 125"/>
                <a:gd name="T47" fmla="*/ 11228429 h 46"/>
                <a:gd name="T48" fmla="*/ 41726424 w 125"/>
                <a:gd name="T49" fmla="*/ 9697442 h 46"/>
                <a:gd name="T50" fmla="*/ 40335433 w 125"/>
                <a:gd name="T51" fmla="*/ 9697442 h 46"/>
                <a:gd name="T52" fmla="*/ 36857954 w 125"/>
                <a:gd name="T53" fmla="*/ 11228429 h 46"/>
                <a:gd name="T54" fmla="*/ 33381309 w 125"/>
                <a:gd name="T55" fmla="*/ 13780314 h 46"/>
                <a:gd name="T56" fmla="*/ 27121840 w 125"/>
                <a:gd name="T57" fmla="*/ 13780314 h 46"/>
                <a:gd name="T58" fmla="*/ 16690237 w 125"/>
                <a:gd name="T59" fmla="*/ 12249328 h 46"/>
                <a:gd name="T60" fmla="*/ 8345119 w 125"/>
                <a:gd name="T61" fmla="*/ 9697442 h 46"/>
                <a:gd name="T62" fmla="*/ 2086488 w 125"/>
                <a:gd name="T63" fmla="*/ 7655650 h 46"/>
                <a:gd name="T64" fmla="*/ 0 w 125"/>
                <a:gd name="T65" fmla="*/ 5103766 h 46"/>
                <a:gd name="T66" fmla="*/ 6954127 w 125"/>
                <a:gd name="T67" fmla="*/ 1020896 h 46"/>
                <a:gd name="T68" fmla="*/ 18776725 w 125"/>
                <a:gd name="T69" fmla="*/ 0 h 46"/>
                <a:gd name="T70" fmla="*/ 33381309 w 125"/>
                <a:gd name="T71" fmla="*/ 1020896 h 46"/>
                <a:gd name="T72" fmla="*/ 45203069 w 125"/>
                <a:gd name="T73" fmla="*/ 5103766 h 46"/>
                <a:gd name="T74" fmla="*/ 17694720 60000 65536"/>
                <a:gd name="T75" fmla="*/ 0 60000 65536"/>
                <a:gd name="T76" fmla="*/ 5898240 60000 65536"/>
                <a:gd name="T77" fmla="*/ 1179648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5"/>
                <a:gd name="T112" fmla="*/ 0 h 46"/>
                <a:gd name="T113" fmla="*/ 125 w 125"/>
                <a:gd name="T114" fmla="*/ 46 h 4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5" h="46">
                  <a:moveTo>
                    <a:pt x="65" y="10"/>
                  </a:moveTo>
                  <a:lnTo>
                    <a:pt x="65" y="10"/>
                  </a:lnTo>
                  <a:lnTo>
                    <a:pt x="68" y="7"/>
                  </a:lnTo>
                  <a:lnTo>
                    <a:pt x="72" y="5"/>
                  </a:lnTo>
                  <a:lnTo>
                    <a:pt x="77" y="5"/>
                  </a:lnTo>
                  <a:lnTo>
                    <a:pt x="87" y="10"/>
                  </a:lnTo>
                  <a:lnTo>
                    <a:pt x="104" y="15"/>
                  </a:lnTo>
                  <a:lnTo>
                    <a:pt x="118" y="22"/>
                  </a:lnTo>
                  <a:lnTo>
                    <a:pt x="125" y="29"/>
                  </a:lnTo>
                  <a:lnTo>
                    <a:pt x="125" y="34"/>
                  </a:lnTo>
                  <a:lnTo>
                    <a:pt x="123" y="39"/>
                  </a:lnTo>
                  <a:lnTo>
                    <a:pt x="118" y="41"/>
                  </a:lnTo>
                  <a:lnTo>
                    <a:pt x="113" y="43"/>
                  </a:lnTo>
                  <a:lnTo>
                    <a:pt x="99" y="46"/>
                  </a:lnTo>
                  <a:lnTo>
                    <a:pt x="82" y="46"/>
                  </a:lnTo>
                  <a:lnTo>
                    <a:pt x="68" y="43"/>
                  </a:lnTo>
                  <a:lnTo>
                    <a:pt x="60" y="39"/>
                  </a:lnTo>
                  <a:lnTo>
                    <a:pt x="60" y="31"/>
                  </a:lnTo>
                  <a:lnTo>
                    <a:pt x="60" y="27"/>
                  </a:lnTo>
                  <a:lnTo>
                    <a:pt x="60" y="22"/>
                  </a:lnTo>
                  <a:lnTo>
                    <a:pt x="60" y="19"/>
                  </a:lnTo>
                  <a:lnTo>
                    <a:pt x="58" y="19"/>
                  </a:lnTo>
                  <a:lnTo>
                    <a:pt x="53" y="22"/>
                  </a:lnTo>
                  <a:lnTo>
                    <a:pt x="48" y="27"/>
                  </a:lnTo>
                  <a:lnTo>
                    <a:pt x="39" y="27"/>
                  </a:lnTo>
                  <a:lnTo>
                    <a:pt x="24" y="24"/>
                  </a:lnTo>
                  <a:lnTo>
                    <a:pt x="12" y="19"/>
                  </a:lnTo>
                  <a:lnTo>
                    <a:pt x="3" y="15"/>
                  </a:lnTo>
                  <a:lnTo>
                    <a:pt x="0" y="10"/>
                  </a:lnTo>
                  <a:lnTo>
                    <a:pt x="10" y="2"/>
                  </a:lnTo>
                  <a:lnTo>
                    <a:pt x="27" y="0"/>
                  </a:lnTo>
                  <a:lnTo>
                    <a:pt x="48" y="2"/>
                  </a:lnTo>
                  <a:lnTo>
                    <a:pt x="65" y="10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70"/>
            <p:cNvSpPr>
              <a:spLocks/>
            </p:cNvSpPr>
            <p:nvPr/>
          </p:nvSpPr>
          <p:spPr bwMode="auto">
            <a:xfrm>
              <a:off x="1405679" y="4278431"/>
              <a:ext cx="111739" cy="32863"/>
            </a:xfrm>
            <a:custGeom>
              <a:avLst/>
              <a:gdLst>
                <a:gd name="T0" fmla="*/ 46588484 w 134"/>
                <a:gd name="T1" fmla="*/ 0 h 46"/>
                <a:gd name="T2" fmla="*/ 93176134 w 134"/>
                <a:gd name="T3" fmla="*/ 11739237 h 46"/>
                <a:gd name="T4" fmla="*/ 46588484 w 134"/>
                <a:gd name="T5" fmla="*/ 23477759 h 46"/>
                <a:gd name="T6" fmla="*/ 0 w 134"/>
                <a:gd name="T7" fmla="*/ 11739237 h 46"/>
                <a:gd name="T8" fmla="*/ 0 w 134"/>
                <a:gd name="T9" fmla="*/ 7145560 h 46"/>
                <a:gd name="T10" fmla="*/ 3476417 w 134"/>
                <a:gd name="T11" fmla="*/ 5103766 h 46"/>
                <a:gd name="T12" fmla="*/ 9734634 w 134"/>
                <a:gd name="T13" fmla="*/ 2551883 h 46"/>
                <a:gd name="T14" fmla="*/ 18079202 w 134"/>
                <a:gd name="T15" fmla="*/ 1020896 h 46"/>
                <a:gd name="T16" fmla="*/ 26422932 w 134"/>
                <a:gd name="T17" fmla="*/ 0 h 46"/>
                <a:gd name="T18" fmla="*/ 34767504 w 134"/>
                <a:gd name="T19" fmla="*/ 1020896 h 46"/>
                <a:gd name="T20" fmla="*/ 43111234 w 134"/>
                <a:gd name="T21" fmla="*/ 3572780 h 46"/>
                <a:gd name="T22" fmla="*/ 47978550 w 134"/>
                <a:gd name="T23" fmla="*/ 6124664 h 46"/>
                <a:gd name="T24" fmla="*/ 54932228 w 134"/>
                <a:gd name="T25" fmla="*/ 9697442 h 46"/>
                <a:gd name="T26" fmla="*/ 61885893 w 134"/>
                <a:gd name="T27" fmla="*/ 12249328 h 46"/>
                <a:gd name="T28" fmla="*/ 68144108 w 134"/>
                <a:gd name="T29" fmla="*/ 13780314 h 46"/>
                <a:gd name="T30" fmla="*/ 75096939 w 134"/>
                <a:gd name="T31" fmla="*/ 13780314 h 46"/>
                <a:gd name="T32" fmla="*/ 79964254 w 134"/>
                <a:gd name="T33" fmla="*/ 13780314 h 46"/>
                <a:gd name="T34" fmla="*/ 84832403 w 134"/>
                <a:gd name="T35" fmla="*/ 13780314 h 46"/>
                <a:gd name="T36" fmla="*/ 88308819 w 134"/>
                <a:gd name="T37" fmla="*/ 13780314 h 46"/>
                <a:gd name="T38" fmla="*/ 91785234 w 134"/>
                <a:gd name="T39" fmla="*/ 14801210 h 46"/>
                <a:gd name="T40" fmla="*/ 93176134 w 134"/>
                <a:gd name="T41" fmla="*/ 15822106 h 46"/>
                <a:gd name="T42" fmla="*/ 91785234 w 134"/>
                <a:gd name="T43" fmla="*/ 18373989 h 46"/>
                <a:gd name="T44" fmla="*/ 88308819 w 134"/>
                <a:gd name="T45" fmla="*/ 20925871 h 46"/>
                <a:gd name="T46" fmla="*/ 81355154 w 134"/>
                <a:gd name="T47" fmla="*/ 21946767 h 46"/>
                <a:gd name="T48" fmla="*/ 75096939 w 134"/>
                <a:gd name="T49" fmla="*/ 23477759 h 46"/>
                <a:gd name="T50" fmla="*/ 66753208 w 134"/>
                <a:gd name="T51" fmla="*/ 23477759 h 46"/>
                <a:gd name="T52" fmla="*/ 56323127 w 134"/>
                <a:gd name="T53" fmla="*/ 23477759 h 46"/>
                <a:gd name="T54" fmla="*/ 46588484 w 134"/>
                <a:gd name="T55" fmla="*/ 21946767 h 46"/>
                <a:gd name="T56" fmla="*/ 38243919 w 134"/>
                <a:gd name="T57" fmla="*/ 20925871 h 46"/>
                <a:gd name="T58" fmla="*/ 33376604 w 134"/>
                <a:gd name="T59" fmla="*/ 19904975 h 46"/>
                <a:gd name="T60" fmla="*/ 26422932 w 134"/>
                <a:gd name="T61" fmla="*/ 18373989 h 46"/>
                <a:gd name="T62" fmla="*/ 21555617 w 134"/>
                <a:gd name="T63" fmla="*/ 17353093 h 46"/>
                <a:gd name="T64" fmla="*/ 14601952 w 134"/>
                <a:gd name="T65" fmla="*/ 17353093 h 46"/>
                <a:gd name="T66" fmla="*/ 8343734 w 134"/>
                <a:gd name="T67" fmla="*/ 17353093 h 46"/>
                <a:gd name="T68" fmla="*/ 3476417 w 134"/>
                <a:gd name="T69" fmla="*/ 14801210 h 46"/>
                <a:gd name="T70" fmla="*/ 0 w 134"/>
                <a:gd name="T71" fmla="*/ 12249328 h 46"/>
                <a:gd name="T72" fmla="*/ 0 w 134"/>
                <a:gd name="T73" fmla="*/ 7145560 h 46"/>
                <a:gd name="T74" fmla="*/ 17694720 60000 65536"/>
                <a:gd name="T75" fmla="*/ 0 60000 65536"/>
                <a:gd name="T76" fmla="*/ 5898240 60000 65536"/>
                <a:gd name="T77" fmla="*/ 1179648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4"/>
                <a:gd name="T112" fmla="*/ 0 h 46"/>
                <a:gd name="T113" fmla="*/ 134 w 134"/>
                <a:gd name="T114" fmla="*/ 46 h 4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4" h="46">
                  <a:moveTo>
                    <a:pt x="0" y="14"/>
                  </a:moveTo>
                  <a:lnTo>
                    <a:pt x="5" y="10"/>
                  </a:lnTo>
                  <a:lnTo>
                    <a:pt x="14" y="5"/>
                  </a:lnTo>
                  <a:lnTo>
                    <a:pt x="26" y="2"/>
                  </a:lnTo>
                  <a:lnTo>
                    <a:pt x="38" y="0"/>
                  </a:lnTo>
                  <a:lnTo>
                    <a:pt x="50" y="2"/>
                  </a:lnTo>
                  <a:lnTo>
                    <a:pt x="62" y="7"/>
                  </a:lnTo>
                  <a:lnTo>
                    <a:pt x="69" y="12"/>
                  </a:lnTo>
                  <a:lnTo>
                    <a:pt x="79" y="19"/>
                  </a:lnTo>
                  <a:lnTo>
                    <a:pt x="89" y="24"/>
                  </a:lnTo>
                  <a:lnTo>
                    <a:pt x="98" y="27"/>
                  </a:lnTo>
                  <a:lnTo>
                    <a:pt x="108" y="27"/>
                  </a:lnTo>
                  <a:lnTo>
                    <a:pt x="115" y="27"/>
                  </a:lnTo>
                  <a:lnTo>
                    <a:pt x="122" y="27"/>
                  </a:lnTo>
                  <a:lnTo>
                    <a:pt x="127" y="27"/>
                  </a:lnTo>
                  <a:lnTo>
                    <a:pt x="132" y="29"/>
                  </a:lnTo>
                  <a:lnTo>
                    <a:pt x="134" y="31"/>
                  </a:lnTo>
                  <a:lnTo>
                    <a:pt x="132" y="36"/>
                  </a:lnTo>
                  <a:lnTo>
                    <a:pt x="127" y="41"/>
                  </a:lnTo>
                  <a:lnTo>
                    <a:pt x="117" y="43"/>
                  </a:lnTo>
                  <a:lnTo>
                    <a:pt x="108" y="46"/>
                  </a:lnTo>
                  <a:lnTo>
                    <a:pt x="96" y="46"/>
                  </a:lnTo>
                  <a:lnTo>
                    <a:pt x="81" y="46"/>
                  </a:lnTo>
                  <a:lnTo>
                    <a:pt x="67" y="43"/>
                  </a:lnTo>
                  <a:lnTo>
                    <a:pt x="55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31" y="34"/>
                  </a:lnTo>
                  <a:lnTo>
                    <a:pt x="21" y="34"/>
                  </a:lnTo>
                  <a:lnTo>
                    <a:pt x="12" y="34"/>
                  </a:lnTo>
                  <a:lnTo>
                    <a:pt x="5" y="29"/>
                  </a:lnTo>
                  <a:lnTo>
                    <a:pt x="0" y="2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71"/>
            <p:cNvSpPr>
              <a:spLocks/>
            </p:cNvSpPr>
            <p:nvPr/>
          </p:nvSpPr>
          <p:spPr bwMode="auto">
            <a:xfrm>
              <a:off x="1008738" y="4239140"/>
              <a:ext cx="40023" cy="23573"/>
            </a:xfrm>
            <a:custGeom>
              <a:avLst/>
              <a:gdLst>
                <a:gd name="T0" fmla="*/ 16686257 w 48"/>
                <a:gd name="T1" fmla="*/ 0 h 33"/>
                <a:gd name="T2" fmla="*/ 33371680 w 48"/>
                <a:gd name="T3" fmla="*/ 8419846 h 33"/>
                <a:gd name="T4" fmla="*/ 16686257 w 48"/>
                <a:gd name="T5" fmla="*/ 16838977 h 33"/>
                <a:gd name="T6" fmla="*/ 0 w 48"/>
                <a:gd name="T7" fmla="*/ 8419846 h 33"/>
                <a:gd name="T8" fmla="*/ 0 w 48"/>
                <a:gd name="T9" fmla="*/ 12246531 h 33"/>
                <a:gd name="T10" fmla="*/ 5562363 w 48"/>
                <a:gd name="T11" fmla="*/ 8674863 h 33"/>
                <a:gd name="T12" fmla="*/ 11819292 w 48"/>
                <a:gd name="T13" fmla="*/ 4592448 h 33"/>
                <a:gd name="T14" fmla="*/ 20162420 w 48"/>
                <a:gd name="T15" fmla="*/ 1020782 h 33"/>
                <a:gd name="T16" fmla="*/ 28504718 w 48"/>
                <a:gd name="T17" fmla="*/ 0 h 33"/>
                <a:gd name="T18" fmla="*/ 33371680 w 48"/>
                <a:gd name="T19" fmla="*/ 2551598 h 33"/>
                <a:gd name="T20" fmla="*/ 27114747 w 48"/>
                <a:gd name="T21" fmla="*/ 4592448 h 33"/>
                <a:gd name="T22" fmla="*/ 18771621 w 48"/>
                <a:gd name="T23" fmla="*/ 8674863 h 33"/>
                <a:gd name="T24" fmla="*/ 10428493 w 48"/>
                <a:gd name="T25" fmla="*/ 13267312 h 33"/>
                <a:gd name="T26" fmla="*/ 5562363 w 48"/>
                <a:gd name="T27" fmla="*/ 16838977 h 33"/>
                <a:gd name="T28" fmla="*/ 0 w 48"/>
                <a:gd name="T29" fmla="*/ 12246531 h 33"/>
                <a:gd name="T30" fmla="*/ 17694720 60000 65536"/>
                <a:gd name="T31" fmla="*/ 0 60000 65536"/>
                <a:gd name="T32" fmla="*/ 5898240 60000 65536"/>
                <a:gd name="T33" fmla="*/ 1179648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33"/>
                <a:gd name="T47" fmla="*/ 48 w 48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33">
                  <a:moveTo>
                    <a:pt x="0" y="24"/>
                  </a:moveTo>
                  <a:lnTo>
                    <a:pt x="8" y="17"/>
                  </a:lnTo>
                  <a:lnTo>
                    <a:pt x="17" y="9"/>
                  </a:lnTo>
                  <a:lnTo>
                    <a:pt x="29" y="2"/>
                  </a:lnTo>
                  <a:lnTo>
                    <a:pt x="41" y="0"/>
                  </a:lnTo>
                  <a:lnTo>
                    <a:pt x="48" y="5"/>
                  </a:lnTo>
                  <a:lnTo>
                    <a:pt x="39" y="9"/>
                  </a:lnTo>
                  <a:lnTo>
                    <a:pt x="27" y="17"/>
                  </a:lnTo>
                  <a:lnTo>
                    <a:pt x="15" y="26"/>
                  </a:lnTo>
                  <a:lnTo>
                    <a:pt x="8" y="33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72"/>
            <p:cNvSpPr>
              <a:spLocks/>
            </p:cNvSpPr>
            <p:nvPr/>
          </p:nvSpPr>
          <p:spPr bwMode="auto">
            <a:xfrm>
              <a:off x="1281431" y="4337017"/>
              <a:ext cx="284360" cy="127165"/>
            </a:xfrm>
            <a:custGeom>
              <a:avLst/>
              <a:gdLst>
                <a:gd name="T0" fmla="*/ 118563953 w 341"/>
                <a:gd name="T1" fmla="*/ 0 h 178"/>
                <a:gd name="T2" fmla="*/ 237127907 w 341"/>
                <a:gd name="T3" fmla="*/ 45424334 h 178"/>
                <a:gd name="T4" fmla="*/ 118563953 w 341"/>
                <a:gd name="T5" fmla="*/ 90847953 h 178"/>
                <a:gd name="T6" fmla="*/ 0 w 341"/>
                <a:gd name="T7" fmla="*/ 45424334 h 178"/>
                <a:gd name="T8" fmla="*/ 8344841 w 341"/>
                <a:gd name="T9" fmla="*/ 64818430 h 178"/>
                <a:gd name="T10" fmla="*/ 29901999 w 341"/>
                <a:gd name="T11" fmla="*/ 60224774 h 178"/>
                <a:gd name="T12" fmla="*/ 54935690 w 341"/>
                <a:gd name="T13" fmla="*/ 56141922 h 178"/>
                <a:gd name="T14" fmla="*/ 78579256 w 341"/>
                <a:gd name="T15" fmla="*/ 56141922 h 178"/>
                <a:gd name="T16" fmla="*/ 105003879 w 341"/>
                <a:gd name="T17" fmla="*/ 63797538 h 178"/>
                <a:gd name="T18" fmla="*/ 145336313 w 341"/>
                <a:gd name="T19" fmla="*/ 68391193 h 178"/>
                <a:gd name="T20" fmla="*/ 180105773 w 341"/>
                <a:gd name="T21" fmla="*/ 66349410 h 178"/>
                <a:gd name="T22" fmla="*/ 205140285 w 341"/>
                <a:gd name="T23" fmla="*/ 52569158 h 178"/>
                <a:gd name="T24" fmla="*/ 201662922 w 341"/>
                <a:gd name="T25" fmla="*/ 41851570 h 178"/>
                <a:gd name="T26" fmla="*/ 187059665 w 341"/>
                <a:gd name="T27" fmla="*/ 50017286 h 178"/>
                <a:gd name="T28" fmla="*/ 175238299 w 341"/>
                <a:gd name="T29" fmla="*/ 56141922 h 178"/>
                <a:gd name="T30" fmla="*/ 163416932 w 341"/>
                <a:gd name="T31" fmla="*/ 56141922 h 178"/>
                <a:gd name="T32" fmla="*/ 163416932 w 341"/>
                <a:gd name="T33" fmla="*/ 51548266 h 178"/>
                <a:gd name="T34" fmla="*/ 163416932 w 341"/>
                <a:gd name="T35" fmla="*/ 47976217 h 178"/>
                <a:gd name="T36" fmla="*/ 151594732 w 341"/>
                <a:gd name="T37" fmla="*/ 46444511 h 178"/>
                <a:gd name="T38" fmla="*/ 140468838 w 341"/>
                <a:gd name="T39" fmla="*/ 43892639 h 178"/>
                <a:gd name="T40" fmla="*/ 145336313 w 341"/>
                <a:gd name="T41" fmla="*/ 36747826 h 178"/>
                <a:gd name="T42" fmla="*/ 170370824 w 341"/>
                <a:gd name="T43" fmla="*/ 27050426 h 178"/>
                <a:gd name="T44" fmla="*/ 200271977 w 341"/>
                <a:gd name="T45" fmla="*/ 15822041 h 178"/>
                <a:gd name="T46" fmla="*/ 225306540 w 341"/>
                <a:gd name="T47" fmla="*/ 6124639 h 178"/>
                <a:gd name="T48" fmla="*/ 237127907 w 341"/>
                <a:gd name="T49" fmla="*/ 14801149 h 178"/>
                <a:gd name="T50" fmla="*/ 221829177 w 341"/>
                <a:gd name="T51" fmla="*/ 36747826 h 178"/>
                <a:gd name="T52" fmla="*/ 218352596 w 341"/>
                <a:gd name="T53" fmla="*/ 57672902 h 178"/>
                <a:gd name="T54" fmla="*/ 215570706 w 341"/>
                <a:gd name="T55" fmla="*/ 76046809 h 178"/>
                <a:gd name="T56" fmla="*/ 212094177 w 341"/>
                <a:gd name="T57" fmla="*/ 80640465 h 178"/>
                <a:gd name="T58" fmla="*/ 207225869 w 341"/>
                <a:gd name="T59" fmla="*/ 77067701 h 178"/>
                <a:gd name="T60" fmla="*/ 196795447 w 341"/>
                <a:gd name="T61" fmla="*/ 79619573 h 178"/>
                <a:gd name="T62" fmla="*/ 176629244 w 341"/>
                <a:gd name="T63" fmla="*/ 84723317 h 178"/>
                <a:gd name="T64" fmla="*/ 151594732 w 341"/>
                <a:gd name="T65" fmla="*/ 89316973 h 178"/>
                <a:gd name="T66" fmla="*/ 132124001 w 341"/>
                <a:gd name="T67" fmla="*/ 90847953 h 178"/>
                <a:gd name="T68" fmla="*/ 120302635 w 341"/>
                <a:gd name="T69" fmla="*/ 84723317 h 178"/>
                <a:gd name="T70" fmla="*/ 111957798 w 341"/>
                <a:gd name="T71" fmla="*/ 79619573 h 178"/>
                <a:gd name="T72" fmla="*/ 93182513 w 341"/>
                <a:gd name="T73" fmla="*/ 78598682 h 178"/>
                <a:gd name="T74" fmla="*/ 78579256 w 341"/>
                <a:gd name="T75" fmla="*/ 80640465 h 178"/>
                <a:gd name="T76" fmla="*/ 65366945 w 341"/>
                <a:gd name="T77" fmla="*/ 82171445 h 178"/>
                <a:gd name="T78" fmla="*/ 50068203 w 341"/>
                <a:gd name="T79" fmla="*/ 79619573 h 178"/>
                <a:gd name="T80" fmla="*/ 40332420 w 341"/>
                <a:gd name="T81" fmla="*/ 73494937 h 178"/>
                <a:gd name="T82" fmla="*/ 29901999 w 341"/>
                <a:gd name="T83" fmla="*/ 69922174 h 178"/>
                <a:gd name="T84" fmla="*/ 13212315 w 341"/>
                <a:gd name="T85" fmla="*/ 68391193 h 178"/>
                <a:gd name="T86" fmla="*/ 3477365 w 341"/>
                <a:gd name="T87" fmla="*/ 68391193 h 178"/>
                <a:gd name="T88" fmla="*/ 17694720 60000 65536"/>
                <a:gd name="T89" fmla="*/ 0 60000 65536"/>
                <a:gd name="T90" fmla="*/ 5898240 60000 65536"/>
                <a:gd name="T91" fmla="*/ 1179648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41"/>
                <a:gd name="T133" fmla="*/ 0 h 178"/>
                <a:gd name="T134" fmla="*/ 341 w 341"/>
                <a:gd name="T135" fmla="*/ 178 h 1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41" h="178">
                  <a:moveTo>
                    <a:pt x="0" y="132"/>
                  </a:moveTo>
                  <a:lnTo>
                    <a:pt x="12" y="127"/>
                  </a:lnTo>
                  <a:lnTo>
                    <a:pt x="26" y="122"/>
                  </a:lnTo>
                  <a:lnTo>
                    <a:pt x="43" y="118"/>
                  </a:lnTo>
                  <a:lnTo>
                    <a:pt x="60" y="113"/>
                  </a:lnTo>
                  <a:lnTo>
                    <a:pt x="79" y="110"/>
                  </a:lnTo>
                  <a:lnTo>
                    <a:pt x="96" y="108"/>
                  </a:lnTo>
                  <a:lnTo>
                    <a:pt x="113" y="110"/>
                  </a:lnTo>
                  <a:lnTo>
                    <a:pt x="127" y="115"/>
                  </a:lnTo>
                  <a:lnTo>
                    <a:pt x="151" y="125"/>
                  </a:lnTo>
                  <a:lnTo>
                    <a:pt x="180" y="132"/>
                  </a:lnTo>
                  <a:lnTo>
                    <a:pt x="209" y="134"/>
                  </a:lnTo>
                  <a:lnTo>
                    <a:pt x="235" y="134"/>
                  </a:lnTo>
                  <a:lnTo>
                    <a:pt x="259" y="130"/>
                  </a:lnTo>
                  <a:lnTo>
                    <a:pt x="281" y="120"/>
                  </a:lnTo>
                  <a:lnTo>
                    <a:pt x="295" y="103"/>
                  </a:lnTo>
                  <a:lnTo>
                    <a:pt x="300" y="77"/>
                  </a:lnTo>
                  <a:lnTo>
                    <a:pt x="290" y="82"/>
                  </a:lnTo>
                  <a:lnTo>
                    <a:pt x="278" y="89"/>
                  </a:lnTo>
                  <a:lnTo>
                    <a:pt x="269" y="98"/>
                  </a:lnTo>
                  <a:lnTo>
                    <a:pt x="259" y="106"/>
                  </a:lnTo>
                  <a:lnTo>
                    <a:pt x="252" y="110"/>
                  </a:lnTo>
                  <a:lnTo>
                    <a:pt x="242" y="110"/>
                  </a:lnTo>
                  <a:lnTo>
                    <a:pt x="235" y="110"/>
                  </a:lnTo>
                  <a:lnTo>
                    <a:pt x="230" y="103"/>
                  </a:lnTo>
                  <a:lnTo>
                    <a:pt x="235" y="101"/>
                  </a:lnTo>
                  <a:lnTo>
                    <a:pt x="238" y="96"/>
                  </a:lnTo>
                  <a:lnTo>
                    <a:pt x="235" y="94"/>
                  </a:lnTo>
                  <a:lnTo>
                    <a:pt x="228" y="91"/>
                  </a:lnTo>
                  <a:lnTo>
                    <a:pt x="218" y="91"/>
                  </a:lnTo>
                  <a:lnTo>
                    <a:pt x="209" y="89"/>
                  </a:lnTo>
                  <a:lnTo>
                    <a:pt x="202" y="86"/>
                  </a:lnTo>
                  <a:lnTo>
                    <a:pt x="199" y="84"/>
                  </a:lnTo>
                  <a:lnTo>
                    <a:pt x="209" y="72"/>
                  </a:lnTo>
                  <a:lnTo>
                    <a:pt x="226" y="62"/>
                  </a:lnTo>
                  <a:lnTo>
                    <a:pt x="245" y="53"/>
                  </a:lnTo>
                  <a:lnTo>
                    <a:pt x="266" y="41"/>
                  </a:lnTo>
                  <a:lnTo>
                    <a:pt x="288" y="31"/>
                  </a:lnTo>
                  <a:lnTo>
                    <a:pt x="310" y="21"/>
                  </a:lnTo>
                  <a:lnTo>
                    <a:pt x="324" y="12"/>
                  </a:lnTo>
                  <a:lnTo>
                    <a:pt x="334" y="0"/>
                  </a:lnTo>
                  <a:lnTo>
                    <a:pt x="341" y="29"/>
                  </a:lnTo>
                  <a:lnTo>
                    <a:pt x="334" y="53"/>
                  </a:lnTo>
                  <a:lnTo>
                    <a:pt x="319" y="72"/>
                  </a:lnTo>
                  <a:lnTo>
                    <a:pt x="314" y="84"/>
                  </a:lnTo>
                  <a:lnTo>
                    <a:pt x="314" y="113"/>
                  </a:lnTo>
                  <a:lnTo>
                    <a:pt x="312" y="134"/>
                  </a:lnTo>
                  <a:lnTo>
                    <a:pt x="310" y="149"/>
                  </a:lnTo>
                  <a:lnTo>
                    <a:pt x="310" y="163"/>
                  </a:lnTo>
                  <a:lnTo>
                    <a:pt x="305" y="158"/>
                  </a:lnTo>
                  <a:lnTo>
                    <a:pt x="302" y="154"/>
                  </a:lnTo>
                  <a:lnTo>
                    <a:pt x="298" y="151"/>
                  </a:lnTo>
                  <a:lnTo>
                    <a:pt x="290" y="154"/>
                  </a:lnTo>
                  <a:lnTo>
                    <a:pt x="283" y="156"/>
                  </a:lnTo>
                  <a:lnTo>
                    <a:pt x="269" y="161"/>
                  </a:lnTo>
                  <a:lnTo>
                    <a:pt x="254" y="166"/>
                  </a:lnTo>
                  <a:lnTo>
                    <a:pt x="238" y="170"/>
                  </a:lnTo>
                  <a:lnTo>
                    <a:pt x="218" y="175"/>
                  </a:lnTo>
                  <a:lnTo>
                    <a:pt x="204" y="178"/>
                  </a:lnTo>
                  <a:lnTo>
                    <a:pt x="190" y="178"/>
                  </a:lnTo>
                  <a:lnTo>
                    <a:pt x="180" y="173"/>
                  </a:lnTo>
                  <a:lnTo>
                    <a:pt x="173" y="166"/>
                  </a:lnTo>
                  <a:lnTo>
                    <a:pt x="168" y="158"/>
                  </a:lnTo>
                  <a:lnTo>
                    <a:pt x="161" y="156"/>
                  </a:lnTo>
                  <a:lnTo>
                    <a:pt x="151" y="154"/>
                  </a:lnTo>
                  <a:lnTo>
                    <a:pt x="134" y="154"/>
                  </a:lnTo>
                  <a:lnTo>
                    <a:pt x="120" y="156"/>
                  </a:lnTo>
                  <a:lnTo>
                    <a:pt x="113" y="158"/>
                  </a:lnTo>
                  <a:lnTo>
                    <a:pt x="103" y="161"/>
                  </a:lnTo>
                  <a:lnTo>
                    <a:pt x="94" y="161"/>
                  </a:lnTo>
                  <a:lnTo>
                    <a:pt x="84" y="161"/>
                  </a:lnTo>
                  <a:lnTo>
                    <a:pt x="72" y="156"/>
                  </a:lnTo>
                  <a:lnTo>
                    <a:pt x="65" y="151"/>
                  </a:lnTo>
                  <a:lnTo>
                    <a:pt x="58" y="144"/>
                  </a:lnTo>
                  <a:lnTo>
                    <a:pt x="50" y="139"/>
                  </a:lnTo>
                  <a:lnTo>
                    <a:pt x="43" y="137"/>
                  </a:lnTo>
                  <a:lnTo>
                    <a:pt x="29" y="134"/>
                  </a:lnTo>
                  <a:lnTo>
                    <a:pt x="19" y="134"/>
                  </a:lnTo>
                  <a:lnTo>
                    <a:pt x="12" y="134"/>
                  </a:lnTo>
                  <a:lnTo>
                    <a:pt x="5" y="134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73"/>
            <p:cNvSpPr>
              <a:spLocks/>
            </p:cNvSpPr>
            <p:nvPr/>
          </p:nvSpPr>
          <p:spPr bwMode="auto">
            <a:xfrm>
              <a:off x="1519924" y="4447038"/>
              <a:ext cx="50035" cy="192179"/>
            </a:xfrm>
            <a:custGeom>
              <a:avLst/>
              <a:gdLst>
                <a:gd name="T0" fmla="*/ 20862928 w 60"/>
                <a:gd name="T1" fmla="*/ 0 h 269"/>
                <a:gd name="T2" fmla="*/ 41725023 w 60"/>
                <a:gd name="T3" fmla="*/ 68648616 h 269"/>
                <a:gd name="T4" fmla="*/ 20862928 w 60"/>
                <a:gd name="T5" fmla="*/ 137296518 h 269"/>
                <a:gd name="T6" fmla="*/ 0 w 60"/>
                <a:gd name="T7" fmla="*/ 68648616 h 269"/>
                <a:gd name="T8" fmla="*/ 41725023 w 60"/>
                <a:gd name="T9" fmla="*/ 0 h 269"/>
                <a:gd name="T10" fmla="*/ 36161966 w 60"/>
                <a:gd name="T11" fmla="*/ 28071706 h 269"/>
                <a:gd name="T12" fmla="*/ 22948553 w 60"/>
                <a:gd name="T13" fmla="*/ 70944761 h 269"/>
                <a:gd name="T14" fmla="*/ 8345005 w 60"/>
                <a:gd name="T15" fmla="*/ 112797636 h 269"/>
                <a:gd name="T16" fmla="*/ 0 w 60"/>
                <a:gd name="T17" fmla="*/ 137296518 h 269"/>
                <a:gd name="T18" fmla="*/ 4867572 w 60"/>
                <a:gd name="T19" fmla="*/ 105141914 h 269"/>
                <a:gd name="T20" fmla="*/ 16690010 w 60"/>
                <a:gd name="T21" fmla="*/ 63799135 h 269"/>
                <a:gd name="T22" fmla="*/ 29902589 w 60"/>
                <a:gd name="T23" fmla="*/ 24498893 h 269"/>
                <a:gd name="T24" fmla="*/ 41725023 w 60"/>
                <a:gd name="T25" fmla="*/ 0 h 269"/>
                <a:gd name="T26" fmla="*/ 17694720 60000 65536"/>
                <a:gd name="T27" fmla="*/ 0 60000 65536"/>
                <a:gd name="T28" fmla="*/ 5898240 60000 65536"/>
                <a:gd name="T29" fmla="*/ 1179648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269"/>
                <a:gd name="T41" fmla="*/ 60 w 60"/>
                <a:gd name="T42" fmla="*/ 269 h 26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269">
                  <a:moveTo>
                    <a:pt x="60" y="0"/>
                  </a:moveTo>
                  <a:lnTo>
                    <a:pt x="52" y="55"/>
                  </a:lnTo>
                  <a:lnTo>
                    <a:pt x="33" y="139"/>
                  </a:lnTo>
                  <a:lnTo>
                    <a:pt x="12" y="221"/>
                  </a:lnTo>
                  <a:lnTo>
                    <a:pt x="0" y="269"/>
                  </a:lnTo>
                  <a:lnTo>
                    <a:pt x="7" y="206"/>
                  </a:lnTo>
                  <a:lnTo>
                    <a:pt x="24" y="125"/>
                  </a:lnTo>
                  <a:lnTo>
                    <a:pt x="43" y="4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EECE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74"/>
            <p:cNvSpPr>
              <a:spLocks/>
            </p:cNvSpPr>
            <p:nvPr/>
          </p:nvSpPr>
          <p:spPr bwMode="auto">
            <a:xfrm>
              <a:off x="1153003" y="5198629"/>
              <a:ext cx="158438" cy="314352"/>
            </a:xfrm>
            <a:custGeom>
              <a:avLst/>
              <a:gdLst>
                <a:gd name="T0" fmla="*/ 0 w 190"/>
                <a:gd name="T1" fmla="*/ 0 h 440"/>
                <a:gd name="T2" fmla="*/ 190 w 190"/>
                <a:gd name="T3" fmla="*/ 440 h 440"/>
              </a:gdLst>
              <a:ahLst/>
              <a:cxnLst>
                <a:cxn ang="0">
                  <a:pos x="63" y="5"/>
                </a:cxn>
                <a:cxn ang="0">
                  <a:pos x="65" y="17"/>
                </a:cxn>
                <a:cxn ang="0">
                  <a:pos x="48" y="29"/>
                </a:cxn>
                <a:cxn ang="0">
                  <a:pos x="15" y="32"/>
                </a:cxn>
                <a:cxn ang="0">
                  <a:pos x="0" y="34"/>
                </a:cxn>
                <a:cxn ang="0">
                  <a:pos x="3" y="48"/>
                </a:cxn>
                <a:cxn ang="0">
                  <a:pos x="17" y="60"/>
                </a:cxn>
                <a:cxn ang="0">
                  <a:pos x="53" y="60"/>
                </a:cxn>
                <a:cxn ang="0">
                  <a:pos x="67" y="60"/>
                </a:cxn>
                <a:cxn ang="0">
                  <a:pos x="75" y="87"/>
                </a:cxn>
                <a:cxn ang="0">
                  <a:pos x="67" y="99"/>
                </a:cxn>
                <a:cxn ang="0">
                  <a:pos x="43" y="104"/>
                </a:cxn>
                <a:cxn ang="0">
                  <a:pos x="34" y="109"/>
                </a:cxn>
                <a:cxn ang="0">
                  <a:pos x="34" y="121"/>
                </a:cxn>
                <a:cxn ang="0">
                  <a:pos x="46" y="130"/>
                </a:cxn>
                <a:cxn ang="0">
                  <a:pos x="72" y="135"/>
                </a:cxn>
                <a:cxn ang="0">
                  <a:pos x="87" y="159"/>
                </a:cxn>
                <a:cxn ang="0">
                  <a:pos x="103" y="238"/>
                </a:cxn>
                <a:cxn ang="0">
                  <a:pos x="94" y="265"/>
                </a:cxn>
                <a:cxn ang="0">
                  <a:pos x="67" y="270"/>
                </a:cxn>
                <a:cxn ang="0">
                  <a:pos x="55" y="274"/>
                </a:cxn>
                <a:cxn ang="0">
                  <a:pos x="58" y="289"/>
                </a:cxn>
                <a:cxn ang="0">
                  <a:pos x="72" y="298"/>
                </a:cxn>
                <a:cxn ang="0">
                  <a:pos x="101" y="291"/>
                </a:cxn>
                <a:cxn ang="0">
                  <a:pos x="113" y="301"/>
                </a:cxn>
                <a:cxn ang="0">
                  <a:pos x="123" y="344"/>
                </a:cxn>
                <a:cxn ang="0">
                  <a:pos x="118" y="361"/>
                </a:cxn>
                <a:cxn ang="0">
                  <a:pos x="103" y="366"/>
                </a:cxn>
                <a:cxn ang="0">
                  <a:pos x="99" y="371"/>
                </a:cxn>
                <a:cxn ang="0">
                  <a:pos x="106" y="380"/>
                </a:cxn>
                <a:cxn ang="0">
                  <a:pos x="113" y="385"/>
                </a:cxn>
                <a:cxn ang="0">
                  <a:pos x="125" y="380"/>
                </a:cxn>
                <a:cxn ang="0">
                  <a:pos x="135" y="395"/>
                </a:cxn>
                <a:cxn ang="0">
                  <a:pos x="147" y="428"/>
                </a:cxn>
                <a:cxn ang="0">
                  <a:pos x="151" y="419"/>
                </a:cxn>
                <a:cxn ang="0">
                  <a:pos x="144" y="371"/>
                </a:cxn>
                <a:cxn ang="0">
                  <a:pos x="135" y="330"/>
                </a:cxn>
                <a:cxn ang="0">
                  <a:pos x="127" y="301"/>
                </a:cxn>
                <a:cxn ang="0">
                  <a:pos x="123" y="270"/>
                </a:cxn>
                <a:cxn ang="0">
                  <a:pos x="113" y="212"/>
                </a:cxn>
                <a:cxn ang="0">
                  <a:pos x="118" y="197"/>
                </a:cxn>
                <a:cxn ang="0">
                  <a:pos x="139" y="202"/>
                </a:cxn>
                <a:cxn ang="0">
                  <a:pos x="166" y="202"/>
                </a:cxn>
                <a:cxn ang="0">
                  <a:pos x="185" y="200"/>
                </a:cxn>
                <a:cxn ang="0">
                  <a:pos x="190" y="193"/>
                </a:cxn>
                <a:cxn ang="0">
                  <a:pos x="190" y="181"/>
                </a:cxn>
                <a:cxn ang="0">
                  <a:pos x="180" y="178"/>
                </a:cxn>
                <a:cxn ang="0">
                  <a:pos x="156" y="176"/>
                </a:cxn>
                <a:cxn ang="0">
                  <a:pos x="130" y="173"/>
                </a:cxn>
                <a:cxn ang="0">
                  <a:pos x="108" y="166"/>
                </a:cxn>
                <a:cxn ang="0">
                  <a:pos x="101" y="157"/>
                </a:cxn>
                <a:cxn ang="0">
                  <a:pos x="96" y="137"/>
                </a:cxn>
                <a:cxn ang="0">
                  <a:pos x="103" y="135"/>
                </a:cxn>
                <a:cxn ang="0">
                  <a:pos x="125" y="137"/>
                </a:cxn>
                <a:cxn ang="0">
                  <a:pos x="139" y="116"/>
                </a:cxn>
                <a:cxn ang="0">
                  <a:pos x="108" y="111"/>
                </a:cxn>
                <a:cxn ang="0">
                  <a:pos x="89" y="106"/>
                </a:cxn>
                <a:cxn ang="0">
                  <a:pos x="91" y="70"/>
                </a:cxn>
                <a:cxn ang="0">
                  <a:pos x="113" y="68"/>
                </a:cxn>
                <a:cxn ang="0">
                  <a:pos x="115" y="48"/>
                </a:cxn>
                <a:cxn ang="0">
                  <a:pos x="96" y="48"/>
                </a:cxn>
                <a:cxn ang="0">
                  <a:pos x="77" y="44"/>
                </a:cxn>
                <a:cxn ang="0">
                  <a:pos x="63" y="0"/>
                </a:cxn>
              </a:cxnLst>
              <a:rect l="T0" t="T1" r="T2" b="T3"/>
              <a:pathLst>
                <a:path w="190" h="440">
                  <a:moveTo>
                    <a:pt x="63" y="0"/>
                  </a:moveTo>
                  <a:lnTo>
                    <a:pt x="63" y="5"/>
                  </a:lnTo>
                  <a:lnTo>
                    <a:pt x="65" y="12"/>
                  </a:lnTo>
                  <a:lnTo>
                    <a:pt x="65" y="17"/>
                  </a:lnTo>
                  <a:lnTo>
                    <a:pt x="65" y="22"/>
                  </a:lnTo>
                  <a:lnTo>
                    <a:pt x="48" y="29"/>
                  </a:lnTo>
                  <a:lnTo>
                    <a:pt x="31" y="32"/>
                  </a:lnTo>
                  <a:lnTo>
                    <a:pt x="15" y="32"/>
                  </a:lnTo>
                  <a:lnTo>
                    <a:pt x="0" y="27"/>
                  </a:lnTo>
                  <a:lnTo>
                    <a:pt x="0" y="34"/>
                  </a:lnTo>
                  <a:lnTo>
                    <a:pt x="0" y="41"/>
                  </a:lnTo>
                  <a:lnTo>
                    <a:pt x="3" y="48"/>
                  </a:lnTo>
                  <a:lnTo>
                    <a:pt x="5" y="56"/>
                  </a:lnTo>
                  <a:lnTo>
                    <a:pt x="17" y="60"/>
                  </a:lnTo>
                  <a:lnTo>
                    <a:pt x="34" y="63"/>
                  </a:lnTo>
                  <a:lnTo>
                    <a:pt x="53" y="60"/>
                  </a:lnTo>
                  <a:lnTo>
                    <a:pt x="65" y="51"/>
                  </a:lnTo>
                  <a:lnTo>
                    <a:pt x="67" y="60"/>
                  </a:lnTo>
                  <a:lnTo>
                    <a:pt x="70" y="72"/>
                  </a:lnTo>
                  <a:lnTo>
                    <a:pt x="75" y="87"/>
                  </a:lnTo>
                  <a:lnTo>
                    <a:pt x="75" y="97"/>
                  </a:lnTo>
                  <a:lnTo>
                    <a:pt x="67" y="99"/>
                  </a:lnTo>
                  <a:lnTo>
                    <a:pt x="55" y="104"/>
                  </a:lnTo>
                  <a:lnTo>
                    <a:pt x="43" y="104"/>
                  </a:lnTo>
                  <a:lnTo>
                    <a:pt x="34" y="104"/>
                  </a:lnTo>
                  <a:lnTo>
                    <a:pt x="34" y="109"/>
                  </a:lnTo>
                  <a:lnTo>
                    <a:pt x="34" y="113"/>
                  </a:lnTo>
                  <a:lnTo>
                    <a:pt x="34" y="121"/>
                  </a:lnTo>
                  <a:lnTo>
                    <a:pt x="34" y="125"/>
                  </a:lnTo>
                  <a:lnTo>
                    <a:pt x="46" y="130"/>
                  </a:lnTo>
                  <a:lnTo>
                    <a:pt x="58" y="135"/>
                  </a:lnTo>
                  <a:lnTo>
                    <a:pt x="72" y="135"/>
                  </a:lnTo>
                  <a:lnTo>
                    <a:pt x="82" y="133"/>
                  </a:lnTo>
                  <a:lnTo>
                    <a:pt x="87" y="159"/>
                  </a:lnTo>
                  <a:lnTo>
                    <a:pt x="94" y="200"/>
                  </a:lnTo>
                  <a:lnTo>
                    <a:pt x="103" y="238"/>
                  </a:lnTo>
                  <a:lnTo>
                    <a:pt x="106" y="260"/>
                  </a:lnTo>
                  <a:lnTo>
                    <a:pt x="94" y="265"/>
                  </a:lnTo>
                  <a:lnTo>
                    <a:pt x="82" y="270"/>
                  </a:lnTo>
                  <a:lnTo>
                    <a:pt x="67" y="270"/>
                  </a:lnTo>
                  <a:lnTo>
                    <a:pt x="55" y="267"/>
                  </a:lnTo>
                  <a:lnTo>
                    <a:pt x="55" y="274"/>
                  </a:lnTo>
                  <a:lnTo>
                    <a:pt x="55" y="282"/>
                  </a:lnTo>
                  <a:lnTo>
                    <a:pt x="58" y="289"/>
                  </a:lnTo>
                  <a:lnTo>
                    <a:pt x="60" y="296"/>
                  </a:lnTo>
                  <a:lnTo>
                    <a:pt x="72" y="298"/>
                  </a:lnTo>
                  <a:lnTo>
                    <a:pt x="89" y="296"/>
                  </a:lnTo>
                  <a:lnTo>
                    <a:pt x="101" y="291"/>
                  </a:lnTo>
                  <a:lnTo>
                    <a:pt x="108" y="284"/>
                  </a:lnTo>
                  <a:lnTo>
                    <a:pt x="113" y="301"/>
                  </a:lnTo>
                  <a:lnTo>
                    <a:pt x="118" y="322"/>
                  </a:lnTo>
                  <a:lnTo>
                    <a:pt x="123" y="344"/>
                  </a:lnTo>
                  <a:lnTo>
                    <a:pt x="125" y="358"/>
                  </a:lnTo>
                  <a:lnTo>
                    <a:pt x="118" y="361"/>
                  </a:lnTo>
                  <a:lnTo>
                    <a:pt x="111" y="363"/>
                  </a:lnTo>
                  <a:lnTo>
                    <a:pt x="103" y="366"/>
                  </a:lnTo>
                  <a:lnTo>
                    <a:pt x="96" y="366"/>
                  </a:lnTo>
                  <a:lnTo>
                    <a:pt x="99" y="371"/>
                  </a:lnTo>
                  <a:lnTo>
                    <a:pt x="103" y="375"/>
                  </a:lnTo>
                  <a:lnTo>
                    <a:pt x="106" y="380"/>
                  </a:lnTo>
                  <a:lnTo>
                    <a:pt x="108" y="385"/>
                  </a:lnTo>
                  <a:lnTo>
                    <a:pt x="113" y="385"/>
                  </a:lnTo>
                  <a:lnTo>
                    <a:pt x="120" y="385"/>
                  </a:lnTo>
                  <a:lnTo>
                    <a:pt x="125" y="380"/>
                  </a:lnTo>
                  <a:lnTo>
                    <a:pt x="130" y="378"/>
                  </a:lnTo>
                  <a:lnTo>
                    <a:pt x="135" y="395"/>
                  </a:lnTo>
                  <a:lnTo>
                    <a:pt x="142" y="411"/>
                  </a:lnTo>
                  <a:lnTo>
                    <a:pt x="147" y="428"/>
                  </a:lnTo>
                  <a:lnTo>
                    <a:pt x="151" y="440"/>
                  </a:lnTo>
                  <a:lnTo>
                    <a:pt x="151" y="419"/>
                  </a:lnTo>
                  <a:lnTo>
                    <a:pt x="149" y="395"/>
                  </a:lnTo>
                  <a:lnTo>
                    <a:pt x="144" y="371"/>
                  </a:lnTo>
                  <a:lnTo>
                    <a:pt x="139" y="349"/>
                  </a:lnTo>
                  <a:lnTo>
                    <a:pt x="135" y="330"/>
                  </a:lnTo>
                  <a:lnTo>
                    <a:pt x="130" y="315"/>
                  </a:lnTo>
                  <a:lnTo>
                    <a:pt x="127" y="301"/>
                  </a:lnTo>
                  <a:lnTo>
                    <a:pt x="125" y="289"/>
                  </a:lnTo>
                  <a:lnTo>
                    <a:pt x="123" y="270"/>
                  </a:lnTo>
                  <a:lnTo>
                    <a:pt x="118" y="241"/>
                  </a:lnTo>
                  <a:lnTo>
                    <a:pt x="113" y="212"/>
                  </a:lnTo>
                  <a:lnTo>
                    <a:pt x="108" y="195"/>
                  </a:lnTo>
                  <a:lnTo>
                    <a:pt x="118" y="197"/>
                  </a:lnTo>
                  <a:lnTo>
                    <a:pt x="127" y="200"/>
                  </a:lnTo>
                  <a:lnTo>
                    <a:pt x="139" y="202"/>
                  </a:lnTo>
                  <a:lnTo>
                    <a:pt x="154" y="202"/>
                  </a:lnTo>
                  <a:lnTo>
                    <a:pt x="166" y="202"/>
                  </a:lnTo>
                  <a:lnTo>
                    <a:pt x="175" y="200"/>
                  </a:lnTo>
                  <a:lnTo>
                    <a:pt x="185" y="200"/>
                  </a:lnTo>
                  <a:lnTo>
                    <a:pt x="190" y="197"/>
                  </a:lnTo>
                  <a:lnTo>
                    <a:pt x="190" y="193"/>
                  </a:lnTo>
                  <a:lnTo>
                    <a:pt x="190" y="188"/>
                  </a:lnTo>
                  <a:lnTo>
                    <a:pt x="190" y="181"/>
                  </a:lnTo>
                  <a:lnTo>
                    <a:pt x="190" y="176"/>
                  </a:lnTo>
                  <a:lnTo>
                    <a:pt x="180" y="178"/>
                  </a:lnTo>
                  <a:lnTo>
                    <a:pt x="168" y="178"/>
                  </a:lnTo>
                  <a:lnTo>
                    <a:pt x="156" y="176"/>
                  </a:lnTo>
                  <a:lnTo>
                    <a:pt x="142" y="176"/>
                  </a:lnTo>
                  <a:lnTo>
                    <a:pt x="130" y="173"/>
                  </a:lnTo>
                  <a:lnTo>
                    <a:pt x="118" y="169"/>
                  </a:lnTo>
                  <a:lnTo>
                    <a:pt x="108" y="166"/>
                  </a:lnTo>
                  <a:lnTo>
                    <a:pt x="101" y="161"/>
                  </a:lnTo>
                  <a:lnTo>
                    <a:pt x="101" y="157"/>
                  </a:lnTo>
                  <a:lnTo>
                    <a:pt x="99" y="147"/>
                  </a:lnTo>
                  <a:lnTo>
                    <a:pt x="96" y="137"/>
                  </a:lnTo>
                  <a:lnTo>
                    <a:pt x="96" y="133"/>
                  </a:lnTo>
                  <a:lnTo>
                    <a:pt x="103" y="135"/>
                  </a:lnTo>
                  <a:lnTo>
                    <a:pt x="115" y="137"/>
                  </a:lnTo>
                  <a:lnTo>
                    <a:pt x="125" y="137"/>
                  </a:lnTo>
                  <a:lnTo>
                    <a:pt x="135" y="137"/>
                  </a:lnTo>
                  <a:lnTo>
                    <a:pt x="139" y="116"/>
                  </a:lnTo>
                  <a:lnTo>
                    <a:pt x="123" y="116"/>
                  </a:lnTo>
                  <a:lnTo>
                    <a:pt x="108" y="111"/>
                  </a:lnTo>
                  <a:lnTo>
                    <a:pt x="96" y="109"/>
                  </a:lnTo>
                  <a:lnTo>
                    <a:pt x="89" y="106"/>
                  </a:lnTo>
                  <a:lnTo>
                    <a:pt x="82" y="70"/>
                  </a:lnTo>
                  <a:lnTo>
                    <a:pt x="91" y="70"/>
                  </a:lnTo>
                  <a:lnTo>
                    <a:pt x="101" y="70"/>
                  </a:lnTo>
                  <a:lnTo>
                    <a:pt x="113" y="68"/>
                  </a:lnTo>
                  <a:lnTo>
                    <a:pt x="120" y="65"/>
                  </a:lnTo>
                  <a:lnTo>
                    <a:pt x="115" y="48"/>
                  </a:lnTo>
                  <a:lnTo>
                    <a:pt x="106" y="48"/>
                  </a:lnTo>
                  <a:lnTo>
                    <a:pt x="96" y="48"/>
                  </a:lnTo>
                  <a:lnTo>
                    <a:pt x="84" y="46"/>
                  </a:lnTo>
                  <a:lnTo>
                    <a:pt x="77" y="44"/>
                  </a:lnTo>
                  <a:lnTo>
                    <a:pt x="72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75"/>
            <p:cNvSpPr>
              <a:spLocks/>
            </p:cNvSpPr>
            <p:nvPr/>
          </p:nvSpPr>
          <p:spPr bwMode="auto">
            <a:xfrm>
              <a:off x="1255580" y="5205770"/>
              <a:ext cx="154268" cy="303635"/>
            </a:xfrm>
            <a:custGeom>
              <a:avLst/>
              <a:gdLst>
                <a:gd name="T0" fmla="*/ 0 w 185"/>
                <a:gd name="T1" fmla="*/ 0 h 425"/>
                <a:gd name="T2" fmla="*/ 185 w 185"/>
                <a:gd name="T3" fmla="*/ 425 h 425"/>
              </a:gdLst>
              <a:ahLst/>
              <a:cxnLst>
                <a:cxn ang="0">
                  <a:pos x="31" y="5"/>
                </a:cxn>
                <a:cxn ang="0">
                  <a:pos x="21" y="22"/>
                </a:cxn>
                <a:cxn ang="0">
                  <a:pos x="33" y="36"/>
                </a:cxn>
                <a:cxn ang="0">
                  <a:pos x="69" y="41"/>
                </a:cxn>
                <a:cxn ang="0">
                  <a:pos x="79" y="58"/>
                </a:cxn>
                <a:cxn ang="0">
                  <a:pos x="62" y="62"/>
                </a:cxn>
                <a:cxn ang="0">
                  <a:pos x="40" y="65"/>
                </a:cxn>
                <a:cxn ang="0">
                  <a:pos x="19" y="62"/>
                </a:cxn>
                <a:cxn ang="0">
                  <a:pos x="4" y="60"/>
                </a:cxn>
                <a:cxn ang="0">
                  <a:pos x="0" y="70"/>
                </a:cxn>
                <a:cxn ang="0">
                  <a:pos x="0" y="79"/>
                </a:cxn>
                <a:cxn ang="0">
                  <a:pos x="19" y="84"/>
                </a:cxn>
                <a:cxn ang="0">
                  <a:pos x="43" y="87"/>
                </a:cxn>
                <a:cxn ang="0">
                  <a:pos x="67" y="87"/>
                </a:cxn>
                <a:cxn ang="0">
                  <a:pos x="86" y="82"/>
                </a:cxn>
                <a:cxn ang="0">
                  <a:pos x="72" y="123"/>
                </a:cxn>
                <a:cxn ang="0">
                  <a:pos x="40" y="127"/>
                </a:cxn>
                <a:cxn ang="0">
                  <a:pos x="28" y="127"/>
                </a:cxn>
                <a:cxn ang="0">
                  <a:pos x="28" y="139"/>
                </a:cxn>
                <a:cxn ang="0">
                  <a:pos x="40" y="149"/>
                </a:cxn>
                <a:cxn ang="0">
                  <a:pos x="77" y="149"/>
                </a:cxn>
                <a:cxn ang="0">
                  <a:pos x="101" y="236"/>
                </a:cxn>
                <a:cxn ang="0">
                  <a:pos x="62" y="238"/>
                </a:cxn>
                <a:cxn ang="0">
                  <a:pos x="31" y="231"/>
                </a:cxn>
                <a:cxn ang="0">
                  <a:pos x="26" y="245"/>
                </a:cxn>
                <a:cxn ang="0">
                  <a:pos x="26" y="260"/>
                </a:cxn>
                <a:cxn ang="0">
                  <a:pos x="43" y="267"/>
                </a:cxn>
                <a:cxn ang="0">
                  <a:pos x="65" y="269"/>
                </a:cxn>
                <a:cxn ang="0">
                  <a:pos x="89" y="269"/>
                </a:cxn>
                <a:cxn ang="0">
                  <a:pos x="103" y="267"/>
                </a:cxn>
                <a:cxn ang="0">
                  <a:pos x="103" y="320"/>
                </a:cxn>
                <a:cxn ang="0">
                  <a:pos x="79" y="320"/>
                </a:cxn>
                <a:cxn ang="0">
                  <a:pos x="69" y="322"/>
                </a:cxn>
                <a:cxn ang="0">
                  <a:pos x="69" y="334"/>
                </a:cxn>
                <a:cxn ang="0">
                  <a:pos x="79" y="341"/>
                </a:cxn>
                <a:cxn ang="0">
                  <a:pos x="103" y="344"/>
                </a:cxn>
                <a:cxn ang="0">
                  <a:pos x="113" y="356"/>
                </a:cxn>
                <a:cxn ang="0">
                  <a:pos x="120" y="401"/>
                </a:cxn>
                <a:cxn ang="0">
                  <a:pos x="122" y="394"/>
                </a:cxn>
                <a:cxn ang="0">
                  <a:pos x="122" y="329"/>
                </a:cxn>
                <a:cxn ang="0">
                  <a:pos x="132" y="305"/>
                </a:cxn>
                <a:cxn ang="0">
                  <a:pos x="151" y="303"/>
                </a:cxn>
                <a:cxn ang="0">
                  <a:pos x="161" y="284"/>
                </a:cxn>
                <a:cxn ang="0">
                  <a:pos x="139" y="284"/>
                </a:cxn>
                <a:cxn ang="0">
                  <a:pos x="120" y="276"/>
                </a:cxn>
                <a:cxn ang="0">
                  <a:pos x="117" y="248"/>
                </a:cxn>
                <a:cxn ang="0">
                  <a:pos x="115" y="219"/>
                </a:cxn>
                <a:cxn ang="0">
                  <a:pos x="153" y="216"/>
                </a:cxn>
                <a:cxn ang="0">
                  <a:pos x="185" y="209"/>
                </a:cxn>
                <a:cxn ang="0">
                  <a:pos x="175" y="192"/>
                </a:cxn>
                <a:cxn ang="0">
                  <a:pos x="151" y="192"/>
                </a:cxn>
                <a:cxn ang="0">
                  <a:pos x="129" y="190"/>
                </a:cxn>
                <a:cxn ang="0">
                  <a:pos x="113" y="185"/>
                </a:cxn>
                <a:cxn ang="0">
                  <a:pos x="108" y="106"/>
                </a:cxn>
                <a:cxn ang="0">
                  <a:pos x="141" y="108"/>
                </a:cxn>
                <a:cxn ang="0">
                  <a:pos x="177" y="96"/>
                </a:cxn>
                <a:cxn ang="0">
                  <a:pos x="170" y="70"/>
                </a:cxn>
                <a:cxn ang="0">
                  <a:pos x="149" y="72"/>
                </a:cxn>
                <a:cxn ang="0">
                  <a:pos x="127" y="70"/>
                </a:cxn>
                <a:cxn ang="0">
                  <a:pos x="110" y="67"/>
                </a:cxn>
                <a:cxn ang="0">
                  <a:pos x="101" y="24"/>
                </a:cxn>
              </a:cxnLst>
              <a:rect l="T0" t="T1" r="T2" b="T3"/>
              <a:pathLst>
                <a:path w="185" h="425">
                  <a:moveTo>
                    <a:pt x="36" y="0"/>
                  </a:moveTo>
                  <a:lnTo>
                    <a:pt x="31" y="5"/>
                  </a:lnTo>
                  <a:lnTo>
                    <a:pt x="26" y="12"/>
                  </a:lnTo>
                  <a:lnTo>
                    <a:pt x="21" y="22"/>
                  </a:lnTo>
                  <a:lnTo>
                    <a:pt x="21" y="34"/>
                  </a:lnTo>
                  <a:lnTo>
                    <a:pt x="33" y="36"/>
                  </a:lnTo>
                  <a:lnTo>
                    <a:pt x="52" y="38"/>
                  </a:lnTo>
                  <a:lnTo>
                    <a:pt x="69" y="41"/>
                  </a:lnTo>
                  <a:lnTo>
                    <a:pt x="81" y="43"/>
                  </a:lnTo>
                  <a:lnTo>
                    <a:pt x="79" y="58"/>
                  </a:lnTo>
                  <a:lnTo>
                    <a:pt x="72" y="60"/>
                  </a:lnTo>
                  <a:lnTo>
                    <a:pt x="62" y="62"/>
                  </a:lnTo>
                  <a:lnTo>
                    <a:pt x="52" y="65"/>
                  </a:lnTo>
                  <a:lnTo>
                    <a:pt x="40" y="65"/>
                  </a:lnTo>
                  <a:lnTo>
                    <a:pt x="28" y="65"/>
                  </a:lnTo>
                  <a:lnTo>
                    <a:pt x="19" y="62"/>
                  </a:lnTo>
                  <a:lnTo>
                    <a:pt x="12" y="62"/>
                  </a:lnTo>
                  <a:lnTo>
                    <a:pt x="4" y="60"/>
                  </a:lnTo>
                  <a:lnTo>
                    <a:pt x="2" y="65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9"/>
                  </a:lnTo>
                  <a:lnTo>
                    <a:pt x="9" y="82"/>
                  </a:lnTo>
                  <a:lnTo>
                    <a:pt x="19" y="84"/>
                  </a:lnTo>
                  <a:lnTo>
                    <a:pt x="31" y="87"/>
                  </a:lnTo>
                  <a:lnTo>
                    <a:pt x="43" y="87"/>
                  </a:lnTo>
                  <a:lnTo>
                    <a:pt x="55" y="87"/>
                  </a:lnTo>
                  <a:lnTo>
                    <a:pt x="67" y="87"/>
                  </a:lnTo>
                  <a:lnTo>
                    <a:pt x="77" y="84"/>
                  </a:lnTo>
                  <a:lnTo>
                    <a:pt x="86" y="82"/>
                  </a:lnTo>
                  <a:lnTo>
                    <a:pt x="86" y="118"/>
                  </a:lnTo>
                  <a:lnTo>
                    <a:pt x="72" y="123"/>
                  </a:lnTo>
                  <a:lnTo>
                    <a:pt x="55" y="125"/>
                  </a:lnTo>
                  <a:lnTo>
                    <a:pt x="40" y="127"/>
                  </a:lnTo>
                  <a:lnTo>
                    <a:pt x="31" y="125"/>
                  </a:lnTo>
                  <a:lnTo>
                    <a:pt x="28" y="127"/>
                  </a:lnTo>
                  <a:lnTo>
                    <a:pt x="28" y="132"/>
                  </a:lnTo>
                  <a:lnTo>
                    <a:pt x="28" y="139"/>
                  </a:lnTo>
                  <a:lnTo>
                    <a:pt x="28" y="144"/>
                  </a:lnTo>
                  <a:lnTo>
                    <a:pt x="40" y="149"/>
                  </a:lnTo>
                  <a:lnTo>
                    <a:pt x="60" y="149"/>
                  </a:lnTo>
                  <a:lnTo>
                    <a:pt x="77" y="149"/>
                  </a:lnTo>
                  <a:lnTo>
                    <a:pt x="89" y="147"/>
                  </a:lnTo>
                  <a:lnTo>
                    <a:pt x="101" y="236"/>
                  </a:lnTo>
                  <a:lnTo>
                    <a:pt x="84" y="238"/>
                  </a:lnTo>
                  <a:lnTo>
                    <a:pt x="62" y="238"/>
                  </a:lnTo>
                  <a:lnTo>
                    <a:pt x="43" y="236"/>
                  </a:lnTo>
                  <a:lnTo>
                    <a:pt x="31" y="231"/>
                  </a:lnTo>
                  <a:lnTo>
                    <a:pt x="28" y="236"/>
                  </a:lnTo>
                  <a:lnTo>
                    <a:pt x="26" y="245"/>
                  </a:lnTo>
                  <a:lnTo>
                    <a:pt x="26" y="252"/>
                  </a:lnTo>
                  <a:lnTo>
                    <a:pt x="26" y="260"/>
                  </a:lnTo>
                  <a:lnTo>
                    <a:pt x="33" y="264"/>
                  </a:lnTo>
                  <a:lnTo>
                    <a:pt x="43" y="267"/>
                  </a:lnTo>
                  <a:lnTo>
                    <a:pt x="52" y="269"/>
                  </a:lnTo>
                  <a:lnTo>
                    <a:pt x="65" y="269"/>
                  </a:lnTo>
                  <a:lnTo>
                    <a:pt x="77" y="269"/>
                  </a:lnTo>
                  <a:lnTo>
                    <a:pt x="89" y="269"/>
                  </a:lnTo>
                  <a:lnTo>
                    <a:pt x="96" y="269"/>
                  </a:lnTo>
                  <a:lnTo>
                    <a:pt x="103" y="267"/>
                  </a:lnTo>
                  <a:lnTo>
                    <a:pt x="110" y="317"/>
                  </a:lnTo>
                  <a:lnTo>
                    <a:pt x="103" y="320"/>
                  </a:lnTo>
                  <a:lnTo>
                    <a:pt x="91" y="320"/>
                  </a:lnTo>
                  <a:lnTo>
                    <a:pt x="79" y="320"/>
                  </a:lnTo>
                  <a:lnTo>
                    <a:pt x="69" y="320"/>
                  </a:lnTo>
                  <a:lnTo>
                    <a:pt x="69" y="322"/>
                  </a:lnTo>
                  <a:lnTo>
                    <a:pt x="69" y="327"/>
                  </a:lnTo>
                  <a:lnTo>
                    <a:pt x="69" y="334"/>
                  </a:lnTo>
                  <a:lnTo>
                    <a:pt x="69" y="339"/>
                  </a:lnTo>
                  <a:lnTo>
                    <a:pt x="79" y="341"/>
                  </a:lnTo>
                  <a:lnTo>
                    <a:pt x="91" y="344"/>
                  </a:lnTo>
                  <a:lnTo>
                    <a:pt x="103" y="344"/>
                  </a:lnTo>
                  <a:lnTo>
                    <a:pt x="110" y="341"/>
                  </a:lnTo>
                  <a:lnTo>
                    <a:pt x="113" y="356"/>
                  </a:lnTo>
                  <a:lnTo>
                    <a:pt x="117" y="377"/>
                  </a:lnTo>
                  <a:lnTo>
                    <a:pt x="120" y="401"/>
                  </a:lnTo>
                  <a:lnTo>
                    <a:pt x="122" y="425"/>
                  </a:lnTo>
                  <a:lnTo>
                    <a:pt x="122" y="394"/>
                  </a:lnTo>
                  <a:lnTo>
                    <a:pt x="122" y="361"/>
                  </a:lnTo>
                  <a:lnTo>
                    <a:pt x="122" y="329"/>
                  </a:lnTo>
                  <a:lnTo>
                    <a:pt x="122" y="305"/>
                  </a:lnTo>
                  <a:lnTo>
                    <a:pt x="132" y="305"/>
                  </a:lnTo>
                  <a:lnTo>
                    <a:pt x="141" y="305"/>
                  </a:lnTo>
                  <a:lnTo>
                    <a:pt x="151" y="303"/>
                  </a:lnTo>
                  <a:lnTo>
                    <a:pt x="156" y="300"/>
                  </a:lnTo>
                  <a:lnTo>
                    <a:pt x="161" y="284"/>
                  </a:lnTo>
                  <a:lnTo>
                    <a:pt x="151" y="286"/>
                  </a:lnTo>
                  <a:lnTo>
                    <a:pt x="139" y="284"/>
                  </a:lnTo>
                  <a:lnTo>
                    <a:pt x="129" y="281"/>
                  </a:lnTo>
                  <a:lnTo>
                    <a:pt x="120" y="276"/>
                  </a:lnTo>
                  <a:lnTo>
                    <a:pt x="120" y="267"/>
                  </a:lnTo>
                  <a:lnTo>
                    <a:pt x="117" y="248"/>
                  </a:lnTo>
                  <a:lnTo>
                    <a:pt x="115" y="228"/>
                  </a:lnTo>
                  <a:lnTo>
                    <a:pt x="115" y="219"/>
                  </a:lnTo>
                  <a:lnTo>
                    <a:pt x="132" y="219"/>
                  </a:lnTo>
                  <a:lnTo>
                    <a:pt x="153" y="216"/>
                  </a:lnTo>
                  <a:lnTo>
                    <a:pt x="173" y="214"/>
                  </a:lnTo>
                  <a:lnTo>
                    <a:pt x="185" y="209"/>
                  </a:lnTo>
                  <a:lnTo>
                    <a:pt x="185" y="190"/>
                  </a:lnTo>
                  <a:lnTo>
                    <a:pt x="175" y="192"/>
                  </a:lnTo>
                  <a:lnTo>
                    <a:pt x="163" y="192"/>
                  </a:lnTo>
                  <a:lnTo>
                    <a:pt x="151" y="192"/>
                  </a:lnTo>
                  <a:lnTo>
                    <a:pt x="139" y="192"/>
                  </a:lnTo>
                  <a:lnTo>
                    <a:pt x="129" y="190"/>
                  </a:lnTo>
                  <a:lnTo>
                    <a:pt x="120" y="187"/>
                  </a:lnTo>
                  <a:lnTo>
                    <a:pt x="113" y="185"/>
                  </a:lnTo>
                  <a:lnTo>
                    <a:pt x="110" y="180"/>
                  </a:lnTo>
                  <a:lnTo>
                    <a:pt x="108" y="106"/>
                  </a:lnTo>
                  <a:lnTo>
                    <a:pt x="122" y="108"/>
                  </a:lnTo>
                  <a:lnTo>
                    <a:pt x="141" y="108"/>
                  </a:lnTo>
                  <a:lnTo>
                    <a:pt x="161" y="103"/>
                  </a:lnTo>
                  <a:lnTo>
                    <a:pt x="177" y="96"/>
                  </a:lnTo>
                  <a:lnTo>
                    <a:pt x="177" y="67"/>
                  </a:lnTo>
                  <a:lnTo>
                    <a:pt x="170" y="70"/>
                  </a:lnTo>
                  <a:lnTo>
                    <a:pt x="161" y="72"/>
                  </a:lnTo>
                  <a:lnTo>
                    <a:pt x="149" y="72"/>
                  </a:lnTo>
                  <a:lnTo>
                    <a:pt x="139" y="72"/>
                  </a:lnTo>
                  <a:lnTo>
                    <a:pt x="127" y="70"/>
                  </a:lnTo>
                  <a:lnTo>
                    <a:pt x="117" y="70"/>
                  </a:lnTo>
                  <a:lnTo>
                    <a:pt x="110" y="67"/>
                  </a:lnTo>
                  <a:lnTo>
                    <a:pt x="105" y="65"/>
                  </a:lnTo>
                  <a:lnTo>
                    <a:pt x="101" y="2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76"/>
            <p:cNvSpPr>
              <a:spLocks/>
            </p:cNvSpPr>
            <p:nvPr/>
          </p:nvSpPr>
          <p:spPr bwMode="auto">
            <a:xfrm>
              <a:off x="1481565" y="5252213"/>
              <a:ext cx="85889" cy="55010"/>
            </a:xfrm>
            <a:custGeom>
              <a:avLst/>
              <a:gdLst>
                <a:gd name="T0" fmla="*/ 35810712 w 103"/>
                <a:gd name="T1" fmla="*/ 0 h 77"/>
                <a:gd name="T2" fmla="*/ 71620590 w 103"/>
                <a:gd name="T3" fmla="*/ 19649998 h 77"/>
                <a:gd name="T4" fmla="*/ 35810712 w 103"/>
                <a:gd name="T5" fmla="*/ 39299997 h 77"/>
                <a:gd name="T6" fmla="*/ 0 w 103"/>
                <a:gd name="T7" fmla="*/ 19649998 h 77"/>
                <a:gd name="T8" fmla="*/ 33376635 w 103"/>
                <a:gd name="T9" fmla="*/ 0 h 77"/>
                <a:gd name="T10" fmla="*/ 31985734 w 103"/>
                <a:gd name="T11" fmla="*/ 2551892 h 77"/>
                <a:gd name="T12" fmla="*/ 29900217 w 103"/>
                <a:gd name="T13" fmla="*/ 4593692 h 77"/>
                <a:gd name="T14" fmla="*/ 29900217 w 103"/>
                <a:gd name="T15" fmla="*/ 7145585 h 77"/>
                <a:gd name="T16" fmla="*/ 29900217 w 103"/>
                <a:gd name="T17" fmla="*/ 9697476 h 77"/>
                <a:gd name="T18" fmla="*/ 33376635 w 103"/>
                <a:gd name="T19" fmla="*/ 12249370 h 77"/>
                <a:gd name="T20" fmla="*/ 38243955 w 103"/>
                <a:gd name="T21" fmla="*/ 14801262 h 77"/>
                <a:gd name="T22" fmla="*/ 43111275 w 103"/>
                <a:gd name="T23" fmla="*/ 17353153 h 77"/>
                <a:gd name="T24" fmla="*/ 50064946 w 103"/>
                <a:gd name="T25" fmla="*/ 18374053 h 77"/>
                <a:gd name="T26" fmla="*/ 38243955 w 103"/>
                <a:gd name="T27" fmla="*/ 20925944 h 77"/>
                <a:gd name="T28" fmla="*/ 28509315 w 103"/>
                <a:gd name="T29" fmla="*/ 19394952 h 77"/>
                <a:gd name="T30" fmla="*/ 18079219 w 103"/>
                <a:gd name="T31" fmla="*/ 17353153 h 77"/>
                <a:gd name="T32" fmla="*/ 11820995 w 103"/>
                <a:gd name="T33" fmla="*/ 14801262 h 77"/>
                <a:gd name="T34" fmla="*/ 6953675 w 103"/>
                <a:gd name="T35" fmla="*/ 18374053 h 77"/>
                <a:gd name="T36" fmla="*/ 3476420 w 103"/>
                <a:gd name="T37" fmla="*/ 23477841 h 77"/>
                <a:gd name="T38" fmla="*/ 0 w 103"/>
                <a:gd name="T39" fmla="*/ 28071532 h 77"/>
                <a:gd name="T40" fmla="*/ 0 w 103"/>
                <a:gd name="T41" fmla="*/ 30623423 h 77"/>
                <a:gd name="T42" fmla="*/ 3476420 w 103"/>
                <a:gd name="T43" fmla="*/ 33175315 h 77"/>
                <a:gd name="T44" fmla="*/ 6953675 w 103"/>
                <a:gd name="T45" fmla="*/ 34196214 h 77"/>
                <a:gd name="T46" fmla="*/ 13211896 w 103"/>
                <a:gd name="T47" fmla="*/ 36748105 h 77"/>
                <a:gd name="T48" fmla="*/ 20164736 w 103"/>
                <a:gd name="T49" fmla="*/ 37769005 h 77"/>
                <a:gd name="T50" fmla="*/ 26422957 w 103"/>
                <a:gd name="T51" fmla="*/ 37769005 h 77"/>
                <a:gd name="T52" fmla="*/ 34767536 w 103"/>
                <a:gd name="T53" fmla="*/ 37769005 h 77"/>
                <a:gd name="T54" fmla="*/ 43111275 w 103"/>
                <a:gd name="T55" fmla="*/ 36748105 h 77"/>
                <a:gd name="T56" fmla="*/ 51455848 w 103"/>
                <a:gd name="T57" fmla="*/ 34196214 h 77"/>
                <a:gd name="T58" fmla="*/ 54932279 w 103"/>
                <a:gd name="T59" fmla="*/ 34196214 h 77"/>
                <a:gd name="T60" fmla="*/ 57018631 w 103"/>
                <a:gd name="T61" fmla="*/ 34196214 h 77"/>
                <a:gd name="T62" fmla="*/ 59799599 w 103"/>
                <a:gd name="T63" fmla="*/ 36748105 h 77"/>
                <a:gd name="T64" fmla="*/ 59799599 w 103"/>
                <a:gd name="T65" fmla="*/ 39299997 h 77"/>
                <a:gd name="T66" fmla="*/ 63276852 w 103"/>
                <a:gd name="T67" fmla="*/ 33175315 h 77"/>
                <a:gd name="T68" fmla="*/ 66753271 w 103"/>
                <a:gd name="T69" fmla="*/ 24498741 h 77"/>
                <a:gd name="T70" fmla="*/ 70229689 w 103"/>
                <a:gd name="T71" fmla="*/ 15822161 h 77"/>
                <a:gd name="T72" fmla="*/ 71620590 w 103"/>
                <a:gd name="T73" fmla="*/ 8676577 h 77"/>
                <a:gd name="T74" fmla="*/ 33376635 w 103"/>
                <a:gd name="T75" fmla="*/ 0 h 77"/>
                <a:gd name="T76" fmla="*/ 17694720 60000 65536"/>
                <a:gd name="T77" fmla="*/ 0 60000 65536"/>
                <a:gd name="T78" fmla="*/ 5898240 60000 65536"/>
                <a:gd name="T79" fmla="*/ 1179648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3"/>
                <a:gd name="T115" fmla="*/ 0 h 77"/>
                <a:gd name="T116" fmla="*/ 103 w 103"/>
                <a:gd name="T117" fmla="*/ 77 h 7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3" h="77">
                  <a:moveTo>
                    <a:pt x="48" y="0"/>
                  </a:moveTo>
                  <a:lnTo>
                    <a:pt x="46" y="5"/>
                  </a:lnTo>
                  <a:lnTo>
                    <a:pt x="43" y="9"/>
                  </a:lnTo>
                  <a:lnTo>
                    <a:pt x="43" y="14"/>
                  </a:lnTo>
                  <a:lnTo>
                    <a:pt x="43" y="19"/>
                  </a:lnTo>
                  <a:lnTo>
                    <a:pt x="48" y="24"/>
                  </a:lnTo>
                  <a:lnTo>
                    <a:pt x="55" y="29"/>
                  </a:lnTo>
                  <a:lnTo>
                    <a:pt x="62" y="34"/>
                  </a:lnTo>
                  <a:lnTo>
                    <a:pt x="72" y="36"/>
                  </a:lnTo>
                  <a:lnTo>
                    <a:pt x="55" y="41"/>
                  </a:lnTo>
                  <a:lnTo>
                    <a:pt x="41" y="38"/>
                  </a:lnTo>
                  <a:lnTo>
                    <a:pt x="26" y="34"/>
                  </a:lnTo>
                  <a:lnTo>
                    <a:pt x="17" y="29"/>
                  </a:lnTo>
                  <a:lnTo>
                    <a:pt x="10" y="36"/>
                  </a:lnTo>
                  <a:lnTo>
                    <a:pt x="5" y="46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5" y="65"/>
                  </a:lnTo>
                  <a:lnTo>
                    <a:pt x="10" y="67"/>
                  </a:lnTo>
                  <a:lnTo>
                    <a:pt x="19" y="72"/>
                  </a:lnTo>
                  <a:lnTo>
                    <a:pt x="29" y="74"/>
                  </a:lnTo>
                  <a:lnTo>
                    <a:pt x="38" y="74"/>
                  </a:lnTo>
                  <a:lnTo>
                    <a:pt x="50" y="74"/>
                  </a:lnTo>
                  <a:lnTo>
                    <a:pt x="62" y="72"/>
                  </a:lnTo>
                  <a:lnTo>
                    <a:pt x="74" y="67"/>
                  </a:lnTo>
                  <a:lnTo>
                    <a:pt x="79" y="67"/>
                  </a:lnTo>
                  <a:lnTo>
                    <a:pt x="82" y="67"/>
                  </a:lnTo>
                  <a:lnTo>
                    <a:pt x="86" y="72"/>
                  </a:lnTo>
                  <a:lnTo>
                    <a:pt x="86" y="77"/>
                  </a:lnTo>
                  <a:lnTo>
                    <a:pt x="91" y="65"/>
                  </a:lnTo>
                  <a:lnTo>
                    <a:pt x="96" y="48"/>
                  </a:lnTo>
                  <a:lnTo>
                    <a:pt x="101" y="31"/>
                  </a:lnTo>
                  <a:lnTo>
                    <a:pt x="103" y="17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7"/>
            <p:cNvSpPr>
              <a:spLocks/>
            </p:cNvSpPr>
            <p:nvPr/>
          </p:nvSpPr>
          <p:spPr bwMode="auto">
            <a:xfrm>
              <a:off x="1471553" y="5319366"/>
              <a:ext cx="84225" cy="133602"/>
            </a:xfrm>
            <a:custGeom>
              <a:avLst/>
              <a:gdLst>
                <a:gd name="T0" fmla="*/ 0 w 101"/>
                <a:gd name="T1" fmla="*/ 0 h 187"/>
                <a:gd name="T2" fmla="*/ 101 w 101"/>
                <a:gd name="T3" fmla="*/ 187 h 187"/>
              </a:gdLst>
              <a:ahLst/>
              <a:cxnLst>
                <a:cxn ang="0">
                  <a:pos x="22" y="12"/>
                </a:cxn>
                <a:cxn ang="0">
                  <a:pos x="17" y="19"/>
                </a:cxn>
                <a:cxn ang="0">
                  <a:pos x="14" y="26"/>
                </a:cxn>
                <a:cxn ang="0">
                  <a:pos x="14" y="33"/>
                </a:cxn>
                <a:cxn ang="0">
                  <a:pos x="14" y="40"/>
                </a:cxn>
                <a:cxn ang="0">
                  <a:pos x="17" y="43"/>
                </a:cxn>
                <a:cxn ang="0">
                  <a:pos x="24" y="45"/>
                </a:cxn>
                <a:cxn ang="0">
                  <a:pos x="34" y="48"/>
                </a:cxn>
                <a:cxn ang="0">
                  <a:pos x="43" y="50"/>
                </a:cxn>
                <a:cxn ang="0">
                  <a:pos x="55" y="52"/>
                </a:cxn>
                <a:cxn ang="0">
                  <a:pos x="67" y="52"/>
                </a:cxn>
                <a:cxn ang="0">
                  <a:pos x="77" y="52"/>
                </a:cxn>
                <a:cxn ang="0">
                  <a:pos x="86" y="52"/>
                </a:cxn>
                <a:cxn ang="0">
                  <a:pos x="72" y="108"/>
                </a:cxn>
                <a:cxn ang="0">
                  <a:pos x="58" y="110"/>
                </a:cxn>
                <a:cxn ang="0">
                  <a:pos x="41" y="108"/>
                </a:cxn>
                <a:cxn ang="0">
                  <a:pos x="26" y="103"/>
                </a:cxn>
                <a:cxn ang="0">
                  <a:pos x="17" y="98"/>
                </a:cxn>
                <a:cxn ang="0">
                  <a:pos x="12" y="103"/>
                </a:cxn>
                <a:cxn ang="0">
                  <a:pos x="7" y="110"/>
                </a:cxn>
                <a:cxn ang="0">
                  <a:pos x="5" y="117"/>
                </a:cxn>
                <a:cxn ang="0">
                  <a:pos x="5" y="125"/>
                </a:cxn>
                <a:cxn ang="0">
                  <a:pos x="19" y="129"/>
                </a:cxn>
                <a:cxn ang="0">
                  <a:pos x="36" y="129"/>
                </a:cxn>
                <a:cxn ang="0">
                  <a:pos x="53" y="129"/>
                </a:cxn>
                <a:cxn ang="0">
                  <a:pos x="65" y="127"/>
                </a:cxn>
                <a:cxn ang="0">
                  <a:pos x="53" y="161"/>
                </a:cxn>
                <a:cxn ang="0">
                  <a:pos x="43" y="161"/>
                </a:cxn>
                <a:cxn ang="0">
                  <a:pos x="31" y="158"/>
                </a:cxn>
                <a:cxn ang="0">
                  <a:pos x="17" y="156"/>
                </a:cxn>
                <a:cxn ang="0">
                  <a:pos x="7" y="151"/>
                </a:cxn>
                <a:cxn ang="0">
                  <a:pos x="5" y="156"/>
                </a:cxn>
                <a:cxn ang="0">
                  <a:pos x="2" y="163"/>
                </a:cxn>
                <a:cxn ang="0">
                  <a:pos x="0" y="170"/>
                </a:cxn>
                <a:cxn ang="0">
                  <a:pos x="0" y="175"/>
                </a:cxn>
                <a:cxn ang="0">
                  <a:pos x="7" y="180"/>
                </a:cxn>
                <a:cxn ang="0">
                  <a:pos x="22" y="185"/>
                </a:cxn>
                <a:cxn ang="0">
                  <a:pos x="36" y="187"/>
                </a:cxn>
                <a:cxn ang="0">
                  <a:pos x="53" y="187"/>
                </a:cxn>
                <a:cxn ang="0">
                  <a:pos x="58" y="182"/>
                </a:cxn>
                <a:cxn ang="0">
                  <a:pos x="60" y="177"/>
                </a:cxn>
                <a:cxn ang="0">
                  <a:pos x="65" y="175"/>
                </a:cxn>
                <a:cxn ang="0">
                  <a:pos x="67" y="170"/>
                </a:cxn>
                <a:cxn ang="0">
                  <a:pos x="74" y="153"/>
                </a:cxn>
                <a:cxn ang="0">
                  <a:pos x="77" y="134"/>
                </a:cxn>
                <a:cxn ang="0">
                  <a:pos x="82" y="115"/>
                </a:cxn>
                <a:cxn ang="0">
                  <a:pos x="84" y="101"/>
                </a:cxn>
                <a:cxn ang="0">
                  <a:pos x="89" y="81"/>
                </a:cxn>
                <a:cxn ang="0">
                  <a:pos x="94" y="50"/>
                </a:cxn>
                <a:cxn ang="0">
                  <a:pos x="98" y="21"/>
                </a:cxn>
                <a:cxn ang="0">
                  <a:pos x="101" y="0"/>
                </a:cxn>
                <a:cxn ang="0">
                  <a:pos x="94" y="19"/>
                </a:cxn>
                <a:cxn ang="0">
                  <a:pos x="86" y="21"/>
                </a:cxn>
                <a:cxn ang="0">
                  <a:pos x="77" y="21"/>
                </a:cxn>
                <a:cxn ang="0">
                  <a:pos x="65" y="21"/>
                </a:cxn>
                <a:cxn ang="0">
                  <a:pos x="55" y="19"/>
                </a:cxn>
                <a:cxn ang="0">
                  <a:pos x="43" y="19"/>
                </a:cxn>
                <a:cxn ang="0">
                  <a:pos x="34" y="16"/>
                </a:cxn>
                <a:cxn ang="0">
                  <a:pos x="26" y="14"/>
                </a:cxn>
                <a:cxn ang="0">
                  <a:pos x="22" y="12"/>
                </a:cxn>
              </a:cxnLst>
              <a:rect l="T0" t="T1" r="T2" b="T3"/>
              <a:pathLst>
                <a:path w="101" h="187">
                  <a:moveTo>
                    <a:pt x="22" y="12"/>
                  </a:moveTo>
                  <a:lnTo>
                    <a:pt x="17" y="19"/>
                  </a:lnTo>
                  <a:lnTo>
                    <a:pt x="14" y="26"/>
                  </a:lnTo>
                  <a:lnTo>
                    <a:pt x="14" y="33"/>
                  </a:lnTo>
                  <a:lnTo>
                    <a:pt x="14" y="40"/>
                  </a:lnTo>
                  <a:lnTo>
                    <a:pt x="17" y="43"/>
                  </a:lnTo>
                  <a:lnTo>
                    <a:pt x="24" y="45"/>
                  </a:lnTo>
                  <a:lnTo>
                    <a:pt x="34" y="48"/>
                  </a:lnTo>
                  <a:lnTo>
                    <a:pt x="43" y="50"/>
                  </a:lnTo>
                  <a:lnTo>
                    <a:pt x="55" y="52"/>
                  </a:lnTo>
                  <a:lnTo>
                    <a:pt x="67" y="52"/>
                  </a:lnTo>
                  <a:lnTo>
                    <a:pt x="77" y="52"/>
                  </a:lnTo>
                  <a:lnTo>
                    <a:pt x="86" y="52"/>
                  </a:lnTo>
                  <a:lnTo>
                    <a:pt x="72" y="108"/>
                  </a:lnTo>
                  <a:lnTo>
                    <a:pt x="58" y="110"/>
                  </a:lnTo>
                  <a:lnTo>
                    <a:pt x="41" y="108"/>
                  </a:lnTo>
                  <a:lnTo>
                    <a:pt x="26" y="103"/>
                  </a:lnTo>
                  <a:lnTo>
                    <a:pt x="17" y="98"/>
                  </a:lnTo>
                  <a:lnTo>
                    <a:pt x="12" y="103"/>
                  </a:lnTo>
                  <a:lnTo>
                    <a:pt x="7" y="110"/>
                  </a:lnTo>
                  <a:lnTo>
                    <a:pt x="5" y="117"/>
                  </a:lnTo>
                  <a:lnTo>
                    <a:pt x="5" y="125"/>
                  </a:lnTo>
                  <a:lnTo>
                    <a:pt x="19" y="129"/>
                  </a:lnTo>
                  <a:lnTo>
                    <a:pt x="36" y="129"/>
                  </a:lnTo>
                  <a:lnTo>
                    <a:pt x="53" y="129"/>
                  </a:lnTo>
                  <a:lnTo>
                    <a:pt x="65" y="127"/>
                  </a:lnTo>
                  <a:lnTo>
                    <a:pt x="53" y="161"/>
                  </a:lnTo>
                  <a:lnTo>
                    <a:pt x="43" y="161"/>
                  </a:lnTo>
                  <a:lnTo>
                    <a:pt x="31" y="158"/>
                  </a:lnTo>
                  <a:lnTo>
                    <a:pt x="17" y="156"/>
                  </a:lnTo>
                  <a:lnTo>
                    <a:pt x="7" y="151"/>
                  </a:lnTo>
                  <a:lnTo>
                    <a:pt x="5" y="156"/>
                  </a:lnTo>
                  <a:lnTo>
                    <a:pt x="2" y="163"/>
                  </a:lnTo>
                  <a:lnTo>
                    <a:pt x="0" y="170"/>
                  </a:lnTo>
                  <a:lnTo>
                    <a:pt x="0" y="175"/>
                  </a:lnTo>
                  <a:lnTo>
                    <a:pt x="7" y="180"/>
                  </a:lnTo>
                  <a:lnTo>
                    <a:pt x="22" y="185"/>
                  </a:lnTo>
                  <a:lnTo>
                    <a:pt x="36" y="187"/>
                  </a:lnTo>
                  <a:lnTo>
                    <a:pt x="53" y="187"/>
                  </a:lnTo>
                  <a:lnTo>
                    <a:pt x="58" y="182"/>
                  </a:lnTo>
                  <a:lnTo>
                    <a:pt x="60" y="177"/>
                  </a:lnTo>
                  <a:lnTo>
                    <a:pt x="65" y="175"/>
                  </a:lnTo>
                  <a:lnTo>
                    <a:pt x="67" y="170"/>
                  </a:lnTo>
                  <a:lnTo>
                    <a:pt x="74" y="153"/>
                  </a:lnTo>
                  <a:lnTo>
                    <a:pt x="77" y="134"/>
                  </a:lnTo>
                  <a:lnTo>
                    <a:pt x="82" y="115"/>
                  </a:lnTo>
                  <a:lnTo>
                    <a:pt x="84" y="101"/>
                  </a:lnTo>
                  <a:lnTo>
                    <a:pt x="89" y="81"/>
                  </a:lnTo>
                  <a:lnTo>
                    <a:pt x="94" y="50"/>
                  </a:lnTo>
                  <a:lnTo>
                    <a:pt x="98" y="21"/>
                  </a:lnTo>
                  <a:lnTo>
                    <a:pt x="101" y="0"/>
                  </a:lnTo>
                  <a:lnTo>
                    <a:pt x="94" y="19"/>
                  </a:lnTo>
                  <a:lnTo>
                    <a:pt x="86" y="21"/>
                  </a:lnTo>
                  <a:lnTo>
                    <a:pt x="77" y="21"/>
                  </a:lnTo>
                  <a:lnTo>
                    <a:pt x="65" y="21"/>
                  </a:lnTo>
                  <a:lnTo>
                    <a:pt x="55" y="19"/>
                  </a:lnTo>
                  <a:lnTo>
                    <a:pt x="43" y="19"/>
                  </a:lnTo>
                  <a:lnTo>
                    <a:pt x="34" y="16"/>
                  </a:lnTo>
                  <a:lnTo>
                    <a:pt x="26" y="14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78"/>
            <p:cNvSpPr>
              <a:spLocks/>
            </p:cNvSpPr>
            <p:nvPr/>
          </p:nvSpPr>
          <p:spPr bwMode="auto">
            <a:xfrm>
              <a:off x="836959" y="4278431"/>
              <a:ext cx="658779" cy="322929"/>
            </a:xfrm>
            <a:custGeom>
              <a:avLst/>
              <a:gdLst>
                <a:gd name="T0" fmla="*/ 274677506 w 790"/>
                <a:gd name="T1" fmla="*/ 0 h 452"/>
                <a:gd name="T2" fmla="*/ 549354179 w 790"/>
                <a:gd name="T3" fmla="*/ 115357825 h 452"/>
                <a:gd name="T4" fmla="*/ 274677506 w 790"/>
                <a:gd name="T5" fmla="*/ 230714936 h 452"/>
                <a:gd name="T6" fmla="*/ 0 w 790"/>
                <a:gd name="T7" fmla="*/ 115357825 h 452"/>
                <a:gd name="T8" fmla="*/ 166892070 w 790"/>
                <a:gd name="T9" fmla="*/ 178140350 h 452"/>
                <a:gd name="T10" fmla="*/ 232258823 w 790"/>
                <a:gd name="T11" fmla="*/ 164358716 h 452"/>
                <a:gd name="T12" fmla="*/ 338652433 w 790"/>
                <a:gd name="T13" fmla="*/ 186307165 h 452"/>
                <a:gd name="T14" fmla="*/ 385243104 w 790"/>
                <a:gd name="T15" fmla="*/ 181713287 h 452"/>
                <a:gd name="T16" fmla="*/ 469385104 w 790"/>
                <a:gd name="T17" fmla="*/ 187838979 h 452"/>
                <a:gd name="T18" fmla="*/ 542400310 w 790"/>
                <a:gd name="T19" fmla="*/ 179161291 h 452"/>
                <a:gd name="T20" fmla="*/ 509021907 w 790"/>
                <a:gd name="T21" fmla="*/ 169463422 h 452"/>
                <a:gd name="T22" fmla="*/ 433920186 w 790"/>
                <a:gd name="T23" fmla="*/ 169463422 h 452"/>
                <a:gd name="T24" fmla="*/ 338652433 w 790"/>
                <a:gd name="T25" fmla="*/ 174057300 h 452"/>
                <a:gd name="T26" fmla="*/ 360209509 w 790"/>
                <a:gd name="T27" fmla="*/ 163337775 h 452"/>
                <a:gd name="T28" fmla="*/ 383852163 w 790"/>
                <a:gd name="T29" fmla="*/ 154660846 h 452"/>
                <a:gd name="T30" fmla="*/ 303883088 w 790"/>
                <a:gd name="T31" fmla="*/ 143431207 h 452"/>
                <a:gd name="T32" fmla="*/ 271895625 w 790"/>
                <a:gd name="T33" fmla="*/ 143431207 h 452"/>
                <a:gd name="T34" fmla="*/ 215569152 w 790"/>
                <a:gd name="T35" fmla="*/ 136285334 h 452"/>
                <a:gd name="T36" fmla="*/ 265637227 w 790"/>
                <a:gd name="T37" fmla="*/ 133733338 h 452"/>
                <a:gd name="T38" fmla="*/ 246862031 w 790"/>
                <a:gd name="T39" fmla="*/ 115357825 h 452"/>
                <a:gd name="T40" fmla="*/ 223914014 w 790"/>
                <a:gd name="T41" fmla="*/ 108211237 h 452"/>
                <a:gd name="T42" fmla="*/ 303883088 w 790"/>
                <a:gd name="T43" fmla="*/ 111784174 h 452"/>
                <a:gd name="T44" fmla="*/ 317095356 w 790"/>
                <a:gd name="T45" fmla="*/ 99534309 h 452"/>
                <a:gd name="T46" fmla="*/ 253815900 w 790"/>
                <a:gd name="T47" fmla="*/ 100555250 h 452"/>
                <a:gd name="T48" fmla="*/ 232258823 w 790"/>
                <a:gd name="T49" fmla="*/ 83710770 h 452"/>
                <a:gd name="T50" fmla="*/ 283716952 w 790"/>
                <a:gd name="T51" fmla="*/ 85752652 h 452"/>
                <a:gd name="T52" fmla="*/ 346997242 w 790"/>
                <a:gd name="T53" fmla="*/ 88304648 h 452"/>
                <a:gd name="T54" fmla="*/ 399150841 w 790"/>
                <a:gd name="T55" fmla="*/ 87283707 h 452"/>
                <a:gd name="T56" fmla="*/ 449218968 w 790"/>
                <a:gd name="T57" fmla="*/ 76054068 h 452"/>
                <a:gd name="T58" fmla="*/ 438787748 w 790"/>
                <a:gd name="T59" fmla="*/ 66356198 h 452"/>
                <a:gd name="T60" fmla="*/ 465907753 w 790"/>
                <a:gd name="T61" fmla="*/ 36751036 h 452"/>
                <a:gd name="T62" fmla="*/ 408886591 w 790"/>
                <a:gd name="T63" fmla="*/ 58699497 h 452"/>
                <a:gd name="T64" fmla="*/ 362295920 w 790"/>
                <a:gd name="T65" fmla="*/ 76054068 h 452"/>
                <a:gd name="T66" fmla="*/ 307360440 w 790"/>
                <a:gd name="T67" fmla="*/ 78606064 h 452"/>
                <a:gd name="T68" fmla="*/ 198880367 w 790"/>
                <a:gd name="T69" fmla="*/ 73502072 h 452"/>
                <a:gd name="T70" fmla="*/ 136991018 w 790"/>
                <a:gd name="T71" fmla="*/ 73502072 h 452"/>
                <a:gd name="T72" fmla="*/ 146725934 w 790"/>
                <a:gd name="T73" fmla="*/ 83710770 h 452"/>
                <a:gd name="T74" fmla="*/ 180104338 w 790"/>
                <a:gd name="T75" fmla="*/ 89835702 h 452"/>
                <a:gd name="T76" fmla="*/ 200270474 w 790"/>
                <a:gd name="T77" fmla="*/ 95961372 h 452"/>
                <a:gd name="T78" fmla="*/ 141858476 w 790"/>
                <a:gd name="T79" fmla="*/ 102086304 h 452"/>
                <a:gd name="T80" fmla="*/ 106393636 w 790"/>
                <a:gd name="T81" fmla="*/ 110253119 h 452"/>
                <a:gd name="T82" fmla="*/ 79969101 w 790"/>
                <a:gd name="T83" fmla="*/ 117909821 h 452"/>
                <a:gd name="T84" fmla="*/ 34769357 w 790"/>
                <a:gd name="T85" fmla="*/ 122503699 h 452"/>
                <a:gd name="T86" fmla="*/ 58412024 w 790"/>
                <a:gd name="T87" fmla="*/ 110253119 h 452"/>
                <a:gd name="T88" fmla="*/ 39636815 w 790"/>
                <a:gd name="T89" fmla="*/ 102086304 h 452"/>
                <a:gd name="T90" fmla="*/ 79969101 w 790"/>
                <a:gd name="T91" fmla="*/ 93408639 h 452"/>
                <a:gd name="T92" fmla="*/ 89704851 w 790"/>
                <a:gd name="T93" fmla="*/ 77075009 h 452"/>
                <a:gd name="T94" fmla="*/ 73015232 w 790"/>
                <a:gd name="T95" fmla="*/ 64824429 h 452"/>
                <a:gd name="T96" fmla="*/ 126559798 w 790"/>
                <a:gd name="T97" fmla="*/ 50532682 h 452"/>
                <a:gd name="T98" fmla="*/ 155070744 w 790"/>
                <a:gd name="T99" fmla="*/ 40323973 h 452"/>
                <a:gd name="T100" fmla="*/ 126559798 w 790"/>
                <a:gd name="T101" fmla="*/ 27053166 h 452"/>
                <a:gd name="T102" fmla="*/ 91790428 w 790"/>
                <a:gd name="T103" fmla="*/ 34199040 h 452"/>
                <a:gd name="T104" fmla="*/ 138381959 w 790"/>
                <a:gd name="T105" fmla="*/ 1020942 h 452"/>
                <a:gd name="T106" fmla="*/ 79969101 w 790"/>
                <a:gd name="T107" fmla="*/ 35730095 h 452"/>
                <a:gd name="T108" fmla="*/ 3476519 w 790"/>
                <a:gd name="T109" fmla="*/ 216933302 h 452"/>
                <a:gd name="T110" fmla="*/ 58412024 w 790"/>
                <a:gd name="T111" fmla="*/ 188859920 h 452"/>
                <a:gd name="T112" fmla="*/ 93181368 w 790"/>
                <a:gd name="T113" fmla="*/ 176609296 h 452"/>
                <a:gd name="T114" fmla="*/ 56326447 w 790"/>
                <a:gd name="T115" fmla="*/ 200088844 h 452"/>
                <a:gd name="T116" fmla="*/ 71624291 w 790"/>
                <a:gd name="T117" fmla="*/ 204682722 h 452"/>
                <a:gd name="T118" fmla="*/ 17694720 60000 65536"/>
                <a:gd name="T119" fmla="*/ 0 60000 65536"/>
                <a:gd name="T120" fmla="*/ 5898240 60000 65536"/>
                <a:gd name="T121" fmla="*/ 1179648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90"/>
                <a:gd name="T178" fmla="*/ 0 h 452"/>
                <a:gd name="T179" fmla="*/ 790 w 790"/>
                <a:gd name="T180" fmla="*/ 452 h 45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90" h="452">
                  <a:moveTo>
                    <a:pt x="170" y="382"/>
                  </a:moveTo>
                  <a:lnTo>
                    <a:pt x="185" y="375"/>
                  </a:lnTo>
                  <a:lnTo>
                    <a:pt x="204" y="368"/>
                  </a:lnTo>
                  <a:lnTo>
                    <a:pt x="218" y="363"/>
                  </a:lnTo>
                  <a:lnTo>
                    <a:pt x="230" y="358"/>
                  </a:lnTo>
                  <a:lnTo>
                    <a:pt x="230" y="351"/>
                  </a:lnTo>
                  <a:lnTo>
                    <a:pt x="240" y="349"/>
                  </a:lnTo>
                  <a:lnTo>
                    <a:pt x="254" y="344"/>
                  </a:lnTo>
                  <a:lnTo>
                    <a:pt x="269" y="339"/>
                  </a:lnTo>
                  <a:lnTo>
                    <a:pt x="286" y="334"/>
                  </a:lnTo>
                  <a:lnTo>
                    <a:pt x="302" y="329"/>
                  </a:lnTo>
                  <a:lnTo>
                    <a:pt x="314" y="325"/>
                  </a:lnTo>
                  <a:lnTo>
                    <a:pt x="326" y="322"/>
                  </a:lnTo>
                  <a:lnTo>
                    <a:pt x="334" y="322"/>
                  </a:lnTo>
                  <a:lnTo>
                    <a:pt x="350" y="329"/>
                  </a:lnTo>
                  <a:lnTo>
                    <a:pt x="367" y="337"/>
                  </a:lnTo>
                  <a:lnTo>
                    <a:pt x="389" y="344"/>
                  </a:lnTo>
                  <a:lnTo>
                    <a:pt x="413" y="351"/>
                  </a:lnTo>
                  <a:lnTo>
                    <a:pt x="437" y="358"/>
                  </a:lnTo>
                  <a:lnTo>
                    <a:pt x="461" y="363"/>
                  </a:lnTo>
                  <a:lnTo>
                    <a:pt x="487" y="365"/>
                  </a:lnTo>
                  <a:lnTo>
                    <a:pt x="514" y="365"/>
                  </a:lnTo>
                  <a:lnTo>
                    <a:pt x="516" y="363"/>
                  </a:lnTo>
                  <a:lnTo>
                    <a:pt x="523" y="358"/>
                  </a:lnTo>
                  <a:lnTo>
                    <a:pt x="533" y="356"/>
                  </a:lnTo>
                  <a:lnTo>
                    <a:pt x="538" y="353"/>
                  </a:lnTo>
                  <a:lnTo>
                    <a:pt x="542" y="353"/>
                  </a:lnTo>
                  <a:lnTo>
                    <a:pt x="554" y="356"/>
                  </a:lnTo>
                  <a:lnTo>
                    <a:pt x="571" y="358"/>
                  </a:lnTo>
                  <a:lnTo>
                    <a:pt x="591" y="361"/>
                  </a:lnTo>
                  <a:lnTo>
                    <a:pt x="612" y="363"/>
                  </a:lnTo>
                  <a:lnTo>
                    <a:pt x="631" y="365"/>
                  </a:lnTo>
                  <a:lnTo>
                    <a:pt x="651" y="368"/>
                  </a:lnTo>
                  <a:lnTo>
                    <a:pt x="663" y="368"/>
                  </a:lnTo>
                  <a:lnTo>
                    <a:pt x="675" y="368"/>
                  </a:lnTo>
                  <a:lnTo>
                    <a:pt x="691" y="368"/>
                  </a:lnTo>
                  <a:lnTo>
                    <a:pt x="708" y="368"/>
                  </a:lnTo>
                  <a:lnTo>
                    <a:pt x="725" y="365"/>
                  </a:lnTo>
                  <a:lnTo>
                    <a:pt x="744" y="363"/>
                  </a:lnTo>
                  <a:lnTo>
                    <a:pt x="759" y="361"/>
                  </a:lnTo>
                  <a:lnTo>
                    <a:pt x="771" y="356"/>
                  </a:lnTo>
                  <a:lnTo>
                    <a:pt x="780" y="351"/>
                  </a:lnTo>
                  <a:lnTo>
                    <a:pt x="790" y="339"/>
                  </a:lnTo>
                  <a:lnTo>
                    <a:pt x="790" y="329"/>
                  </a:lnTo>
                  <a:lnTo>
                    <a:pt x="787" y="325"/>
                  </a:lnTo>
                  <a:lnTo>
                    <a:pt x="780" y="322"/>
                  </a:lnTo>
                  <a:lnTo>
                    <a:pt x="768" y="325"/>
                  </a:lnTo>
                  <a:lnTo>
                    <a:pt x="751" y="327"/>
                  </a:lnTo>
                  <a:lnTo>
                    <a:pt x="732" y="332"/>
                  </a:lnTo>
                  <a:lnTo>
                    <a:pt x="718" y="339"/>
                  </a:lnTo>
                  <a:lnTo>
                    <a:pt x="708" y="344"/>
                  </a:lnTo>
                  <a:lnTo>
                    <a:pt x="696" y="346"/>
                  </a:lnTo>
                  <a:lnTo>
                    <a:pt x="682" y="346"/>
                  </a:lnTo>
                  <a:lnTo>
                    <a:pt x="665" y="341"/>
                  </a:lnTo>
                  <a:lnTo>
                    <a:pt x="648" y="337"/>
                  </a:lnTo>
                  <a:lnTo>
                    <a:pt x="624" y="332"/>
                  </a:lnTo>
                  <a:lnTo>
                    <a:pt x="598" y="329"/>
                  </a:lnTo>
                  <a:lnTo>
                    <a:pt x="567" y="327"/>
                  </a:lnTo>
                  <a:lnTo>
                    <a:pt x="540" y="325"/>
                  </a:lnTo>
                  <a:lnTo>
                    <a:pt x="516" y="327"/>
                  </a:lnTo>
                  <a:lnTo>
                    <a:pt x="504" y="332"/>
                  </a:lnTo>
                  <a:lnTo>
                    <a:pt x="502" y="341"/>
                  </a:lnTo>
                  <a:lnTo>
                    <a:pt x="487" y="341"/>
                  </a:lnTo>
                  <a:lnTo>
                    <a:pt x="470" y="339"/>
                  </a:lnTo>
                  <a:lnTo>
                    <a:pt x="456" y="334"/>
                  </a:lnTo>
                  <a:lnTo>
                    <a:pt x="446" y="327"/>
                  </a:lnTo>
                  <a:lnTo>
                    <a:pt x="461" y="325"/>
                  </a:lnTo>
                  <a:lnTo>
                    <a:pt x="478" y="325"/>
                  </a:lnTo>
                  <a:lnTo>
                    <a:pt x="497" y="322"/>
                  </a:lnTo>
                  <a:lnTo>
                    <a:pt x="518" y="320"/>
                  </a:lnTo>
                  <a:lnTo>
                    <a:pt x="540" y="317"/>
                  </a:lnTo>
                  <a:lnTo>
                    <a:pt x="562" y="317"/>
                  </a:lnTo>
                  <a:lnTo>
                    <a:pt x="579" y="315"/>
                  </a:lnTo>
                  <a:lnTo>
                    <a:pt x="593" y="315"/>
                  </a:lnTo>
                  <a:lnTo>
                    <a:pt x="583" y="310"/>
                  </a:lnTo>
                  <a:lnTo>
                    <a:pt x="569" y="305"/>
                  </a:lnTo>
                  <a:lnTo>
                    <a:pt x="552" y="303"/>
                  </a:lnTo>
                  <a:lnTo>
                    <a:pt x="533" y="301"/>
                  </a:lnTo>
                  <a:lnTo>
                    <a:pt x="511" y="298"/>
                  </a:lnTo>
                  <a:lnTo>
                    <a:pt x="487" y="296"/>
                  </a:lnTo>
                  <a:lnTo>
                    <a:pt x="466" y="293"/>
                  </a:lnTo>
                  <a:lnTo>
                    <a:pt x="442" y="293"/>
                  </a:lnTo>
                  <a:lnTo>
                    <a:pt x="439" y="286"/>
                  </a:lnTo>
                  <a:lnTo>
                    <a:pt x="437" y="281"/>
                  </a:lnTo>
                  <a:lnTo>
                    <a:pt x="432" y="276"/>
                  </a:lnTo>
                  <a:lnTo>
                    <a:pt x="425" y="274"/>
                  </a:lnTo>
                  <a:lnTo>
                    <a:pt x="415" y="276"/>
                  </a:lnTo>
                  <a:lnTo>
                    <a:pt x="408" y="279"/>
                  </a:lnTo>
                  <a:lnTo>
                    <a:pt x="401" y="281"/>
                  </a:lnTo>
                  <a:lnTo>
                    <a:pt x="396" y="281"/>
                  </a:lnTo>
                  <a:lnTo>
                    <a:pt x="391" y="281"/>
                  </a:lnTo>
                  <a:lnTo>
                    <a:pt x="379" y="279"/>
                  </a:lnTo>
                  <a:lnTo>
                    <a:pt x="367" y="276"/>
                  </a:lnTo>
                  <a:lnTo>
                    <a:pt x="353" y="274"/>
                  </a:lnTo>
                  <a:lnTo>
                    <a:pt x="336" y="272"/>
                  </a:lnTo>
                  <a:lnTo>
                    <a:pt x="324" y="269"/>
                  </a:lnTo>
                  <a:lnTo>
                    <a:pt x="314" y="269"/>
                  </a:lnTo>
                  <a:lnTo>
                    <a:pt x="310" y="267"/>
                  </a:lnTo>
                  <a:lnTo>
                    <a:pt x="310" y="260"/>
                  </a:lnTo>
                  <a:lnTo>
                    <a:pt x="319" y="260"/>
                  </a:lnTo>
                  <a:lnTo>
                    <a:pt x="331" y="260"/>
                  </a:lnTo>
                  <a:lnTo>
                    <a:pt x="343" y="262"/>
                  </a:lnTo>
                  <a:lnTo>
                    <a:pt x="358" y="262"/>
                  </a:lnTo>
                  <a:lnTo>
                    <a:pt x="370" y="262"/>
                  </a:lnTo>
                  <a:lnTo>
                    <a:pt x="382" y="262"/>
                  </a:lnTo>
                  <a:lnTo>
                    <a:pt x="389" y="262"/>
                  </a:lnTo>
                  <a:lnTo>
                    <a:pt x="394" y="262"/>
                  </a:lnTo>
                  <a:lnTo>
                    <a:pt x="396" y="257"/>
                  </a:lnTo>
                  <a:lnTo>
                    <a:pt x="394" y="250"/>
                  </a:lnTo>
                  <a:lnTo>
                    <a:pt x="386" y="240"/>
                  </a:lnTo>
                  <a:lnTo>
                    <a:pt x="372" y="231"/>
                  </a:lnTo>
                  <a:lnTo>
                    <a:pt x="355" y="226"/>
                  </a:lnTo>
                  <a:lnTo>
                    <a:pt x="338" y="224"/>
                  </a:lnTo>
                  <a:lnTo>
                    <a:pt x="326" y="226"/>
                  </a:lnTo>
                  <a:lnTo>
                    <a:pt x="317" y="226"/>
                  </a:lnTo>
                  <a:lnTo>
                    <a:pt x="317" y="221"/>
                  </a:lnTo>
                  <a:lnTo>
                    <a:pt x="317" y="219"/>
                  </a:lnTo>
                  <a:lnTo>
                    <a:pt x="319" y="214"/>
                  </a:lnTo>
                  <a:lnTo>
                    <a:pt x="322" y="212"/>
                  </a:lnTo>
                  <a:lnTo>
                    <a:pt x="336" y="214"/>
                  </a:lnTo>
                  <a:lnTo>
                    <a:pt x="355" y="216"/>
                  </a:lnTo>
                  <a:lnTo>
                    <a:pt x="374" y="219"/>
                  </a:lnTo>
                  <a:lnTo>
                    <a:pt x="394" y="219"/>
                  </a:lnTo>
                  <a:lnTo>
                    <a:pt x="410" y="219"/>
                  </a:lnTo>
                  <a:lnTo>
                    <a:pt x="425" y="219"/>
                  </a:lnTo>
                  <a:lnTo>
                    <a:pt x="437" y="219"/>
                  </a:lnTo>
                  <a:lnTo>
                    <a:pt x="444" y="219"/>
                  </a:lnTo>
                  <a:lnTo>
                    <a:pt x="454" y="214"/>
                  </a:lnTo>
                  <a:lnTo>
                    <a:pt x="466" y="207"/>
                  </a:lnTo>
                  <a:lnTo>
                    <a:pt x="470" y="202"/>
                  </a:lnTo>
                  <a:lnTo>
                    <a:pt x="470" y="197"/>
                  </a:lnTo>
                  <a:lnTo>
                    <a:pt x="466" y="195"/>
                  </a:lnTo>
                  <a:lnTo>
                    <a:pt x="456" y="195"/>
                  </a:lnTo>
                  <a:lnTo>
                    <a:pt x="446" y="197"/>
                  </a:lnTo>
                  <a:lnTo>
                    <a:pt x="434" y="200"/>
                  </a:lnTo>
                  <a:lnTo>
                    <a:pt x="425" y="200"/>
                  </a:lnTo>
                  <a:lnTo>
                    <a:pt x="413" y="202"/>
                  </a:lnTo>
                  <a:lnTo>
                    <a:pt x="398" y="202"/>
                  </a:lnTo>
                  <a:lnTo>
                    <a:pt x="382" y="200"/>
                  </a:lnTo>
                  <a:lnTo>
                    <a:pt x="365" y="197"/>
                  </a:lnTo>
                  <a:lnTo>
                    <a:pt x="350" y="195"/>
                  </a:lnTo>
                  <a:lnTo>
                    <a:pt x="336" y="190"/>
                  </a:lnTo>
                  <a:lnTo>
                    <a:pt x="326" y="183"/>
                  </a:lnTo>
                  <a:lnTo>
                    <a:pt x="326" y="176"/>
                  </a:lnTo>
                  <a:lnTo>
                    <a:pt x="329" y="171"/>
                  </a:lnTo>
                  <a:lnTo>
                    <a:pt x="331" y="166"/>
                  </a:lnTo>
                  <a:lnTo>
                    <a:pt x="334" y="164"/>
                  </a:lnTo>
                  <a:lnTo>
                    <a:pt x="338" y="164"/>
                  </a:lnTo>
                  <a:lnTo>
                    <a:pt x="346" y="164"/>
                  </a:lnTo>
                  <a:lnTo>
                    <a:pt x="358" y="164"/>
                  </a:lnTo>
                  <a:lnTo>
                    <a:pt x="370" y="166"/>
                  </a:lnTo>
                  <a:lnTo>
                    <a:pt x="384" y="168"/>
                  </a:lnTo>
                  <a:lnTo>
                    <a:pt x="396" y="168"/>
                  </a:lnTo>
                  <a:lnTo>
                    <a:pt x="408" y="168"/>
                  </a:lnTo>
                  <a:lnTo>
                    <a:pt x="418" y="168"/>
                  </a:lnTo>
                  <a:lnTo>
                    <a:pt x="432" y="166"/>
                  </a:lnTo>
                  <a:lnTo>
                    <a:pt x="451" y="164"/>
                  </a:lnTo>
                  <a:lnTo>
                    <a:pt x="468" y="164"/>
                  </a:lnTo>
                  <a:lnTo>
                    <a:pt x="480" y="166"/>
                  </a:lnTo>
                  <a:lnTo>
                    <a:pt x="490" y="171"/>
                  </a:lnTo>
                  <a:lnTo>
                    <a:pt x="499" y="173"/>
                  </a:lnTo>
                  <a:lnTo>
                    <a:pt x="506" y="176"/>
                  </a:lnTo>
                  <a:lnTo>
                    <a:pt x="516" y="176"/>
                  </a:lnTo>
                  <a:lnTo>
                    <a:pt x="526" y="173"/>
                  </a:lnTo>
                  <a:lnTo>
                    <a:pt x="540" y="171"/>
                  </a:lnTo>
                  <a:lnTo>
                    <a:pt x="552" y="168"/>
                  </a:lnTo>
                  <a:lnTo>
                    <a:pt x="564" y="168"/>
                  </a:lnTo>
                  <a:lnTo>
                    <a:pt x="574" y="171"/>
                  </a:lnTo>
                  <a:lnTo>
                    <a:pt x="586" y="171"/>
                  </a:lnTo>
                  <a:lnTo>
                    <a:pt x="595" y="171"/>
                  </a:lnTo>
                  <a:lnTo>
                    <a:pt x="607" y="168"/>
                  </a:lnTo>
                  <a:lnTo>
                    <a:pt x="619" y="164"/>
                  </a:lnTo>
                  <a:lnTo>
                    <a:pt x="634" y="159"/>
                  </a:lnTo>
                  <a:lnTo>
                    <a:pt x="641" y="154"/>
                  </a:lnTo>
                  <a:lnTo>
                    <a:pt x="646" y="149"/>
                  </a:lnTo>
                  <a:lnTo>
                    <a:pt x="646" y="147"/>
                  </a:lnTo>
                  <a:lnTo>
                    <a:pt x="643" y="147"/>
                  </a:lnTo>
                  <a:lnTo>
                    <a:pt x="639" y="147"/>
                  </a:lnTo>
                  <a:lnTo>
                    <a:pt x="631" y="147"/>
                  </a:lnTo>
                  <a:lnTo>
                    <a:pt x="629" y="142"/>
                  </a:lnTo>
                  <a:lnTo>
                    <a:pt x="629" y="135"/>
                  </a:lnTo>
                  <a:lnTo>
                    <a:pt x="631" y="130"/>
                  </a:lnTo>
                  <a:lnTo>
                    <a:pt x="639" y="125"/>
                  </a:lnTo>
                  <a:lnTo>
                    <a:pt x="653" y="118"/>
                  </a:lnTo>
                  <a:lnTo>
                    <a:pt x="672" y="106"/>
                  </a:lnTo>
                  <a:lnTo>
                    <a:pt x="689" y="89"/>
                  </a:lnTo>
                  <a:lnTo>
                    <a:pt x="691" y="72"/>
                  </a:lnTo>
                  <a:lnTo>
                    <a:pt x="682" y="70"/>
                  </a:lnTo>
                  <a:lnTo>
                    <a:pt x="670" y="72"/>
                  </a:lnTo>
                  <a:lnTo>
                    <a:pt x="655" y="75"/>
                  </a:lnTo>
                  <a:lnTo>
                    <a:pt x="646" y="79"/>
                  </a:lnTo>
                  <a:lnTo>
                    <a:pt x="636" y="87"/>
                  </a:lnTo>
                  <a:lnTo>
                    <a:pt x="622" y="94"/>
                  </a:lnTo>
                  <a:lnTo>
                    <a:pt x="605" y="103"/>
                  </a:lnTo>
                  <a:lnTo>
                    <a:pt x="595" y="111"/>
                  </a:lnTo>
                  <a:lnTo>
                    <a:pt x="588" y="115"/>
                  </a:lnTo>
                  <a:lnTo>
                    <a:pt x="579" y="125"/>
                  </a:lnTo>
                  <a:lnTo>
                    <a:pt x="569" y="132"/>
                  </a:lnTo>
                  <a:lnTo>
                    <a:pt x="562" y="137"/>
                  </a:lnTo>
                  <a:lnTo>
                    <a:pt x="557" y="139"/>
                  </a:lnTo>
                  <a:lnTo>
                    <a:pt x="547" y="142"/>
                  </a:lnTo>
                  <a:lnTo>
                    <a:pt x="535" y="147"/>
                  </a:lnTo>
                  <a:lnTo>
                    <a:pt x="521" y="149"/>
                  </a:lnTo>
                  <a:lnTo>
                    <a:pt x="509" y="154"/>
                  </a:lnTo>
                  <a:lnTo>
                    <a:pt x="497" y="156"/>
                  </a:lnTo>
                  <a:lnTo>
                    <a:pt x="487" y="159"/>
                  </a:lnTo>
                  <a:lnTo>
                    <a:pt x="480" y="159"/>
                  </a:lnTo>
                  <a:lnTo>
                    <a:pt x="473" y="159"/>
                  </a:lnTo>
                  <a:lnTo>
                    <a:pt x="458" y="156"/>
                  </a:lnTo>
                  <a:lnTo>
                    <a:pt x="442" y="154"/>
                  </a:lnTo>
                  <a:lnTo>
                    <a:pt x="422" y="151"/>
                  </a:lnTo>
                  <a:lnTo>
                    <a:pt x="401" y="149"/>
                  </a:lnTo>
                  <a:lnTo>
                    <a:pt x="379" y="149"/>
                  </a:lnTo>
                  <a:lnTo>
                    <a:pt x="362" y="149"/>
                  </a:lnTo>
                  <a:lnTo>
                    <a:pt x="348" y="151"/>
                  </a:lnTo>
                  <a:lnTo>
                    <a:pt x="295" y="144"/>
                  </a:lnTo>
                  <a:lnTo>
                    <a:pt x="286" y="144"/>
                  </a:lnTo>
                  <a:lnTo>
                    <a:pt x="271" y="144"/>
                  </a:lnTo>
                  <a:lnTo>
                    <a:pt x="257" y="144"/>
                  </a:lnTo>
                  <a:lnTo>
                    <a:pt x="242" y="144"/>
                  </a:lnTo>
                  <a:lnTo>
                    <a:pt x="226" y="144"/>
                  </a:lnTo>
                  <a:lnTo>
                    <a:pt x="214" y="144"/>
                  </a:lnTo>
                  <a:lnTo>
                    <a:pt x="204" y="144"/>
                  </a:lnTo>
                  <a:lnTo>
                    <a:pt x="197" y="144"/>
                  </a:lnTo>
                  <a:lnTo>
                    <a:pt x="190" y="147"/>
                  </a:lnTo>
                  <a:lnTo>
                    <a:pt x="185" y="154"/>
                  </a:lnTo>
                  <a:lnTo>
                    <a:pt x="182" y="159"/>
                  </a:lnTo>
                  <a:lnTo>
                    <a:pt x="180" y="164"/>
                  </a:lnTo>
                  <a:lnTo>
                    <a:pt x="187" y="164"/>
                  </a:lnTo>
                  <a:lnTo>
                    <a:pt x="199" y="164"/>
                  </a:lnTo>
                  <a:lnTo>
                    <a:pt x="211" y="164"/>
                  </a:lnTo>
                  <a:lnTo>
                    <a:pt x="223" y="166"/>
                  </a:lnTo>
                  <a:lnTo>
                    <a:pt x="235" y="166"/>
                  </a:lnTo>
                  <a:lnTo>
                    <a:pt x="245" y="168"/>
                  </a:lnTo>
                  <a:lnTo>
                    <a:pt x="252" y="168"/>
                  </a:lnTo>
                  <a:lnTo>
                    <a:pt x="254" y="168"/>
                  </a:lnTo>
                  <a:lnTo>
                    <a:pt x="257" y="171"/>
                  </a:lnTo>
                  <a:lnTo>
                    <a:pt x="259" y="176"/>
                  </a:lnTo>
                  <a:lnTo>
                    <a:pt x="259" y="180"/>
                  </a:lnTo>
                  <a:lnTo>
                    <a:pt x="262" y="183"/>
                  </a:lnTo>
                  <a:lnTo>
                    <a:pt x="266" y="183"/>
                  </a:lnTo>
                  <a:lnTo>
                    <a:pt x="274" y="183"/>
                  </a:lnTo>
                  <a:lnTo>
                    <a:pt x="283" y="180"/>
                  </a:lnTo>
                  <a:lnTo>
                    <a:pt x="293" y="178"/>
                  </a:lnTo>
                  <a:lnTo>
                    <a:pt x="288" y="188"/>
                  </a:lnTo>
                  <a:lnTo>
                    <a:pt x="276" y="188"/>
                  </a:lnTo>
                  <a:lnTo>
                    <a:pt x="264" y="190"/>
                  </a:lnTo>
                  <a:lnTo>
                    <a:pt x="252" y="192"/>
                  </a:lnTo>
                  <a:lnTo>
                    <a:pt x="242" y="195"/>
                  </a:lnTo>
                  <a:lnTo>
                    <a:pt x="230" y="197"/>
                  </a:lnTo>
                  <a:lnTo>
                    <a:pt x="218" y="200"/>
                  </a:lnTo>
                  <a:lnTo>
                    <a:pt x="204" y="200"/>
                  </a:lnTo>
                  <a:lnTo>
                    <a:pt x="194" y="200"/>
                  </a:lnTo>
                  <a:lnTo>
                    <a:pt x="185" y="200"/>
                  </a:lnTo>
                  <a:lnTo>
                    <a:pt x="173" y="202"/>
                  </a:lnTo>
                  <a:lnTo>
                    <a:pt x="163" y="207"/>
                  </a:lnTo>
                  <a:lnTo>
                    <a:pt x="151" y="214"/>
                  </a:lnTo>
                  <a:lnTo>
                    <a:pt x="153" y="216"/>
                  </a:lnTo>
                  <a:lnTo>
                    <a:pt x="156" y="219"/>
                  </a:lnTo>
                  <a:lnTo>
                    <a:pt x="156" y="221"/>
                  </a:lnTo>
                  <a:lnTo>
                    <a:pt x="146" y="224"/>
                  </a:lnTo>
                  <a:lnTo>
                    <a:pt x="134" y="226"/>
                  </a:lnTo>
                  <a:lnTo>
                    <a:pt x="125" y="228"/>
                  </a:lnTo>
                  <a:lnTo>
                    <a:pt x="120" y="228"/>
                  </a:lnTo>
                  <a:lnTo>
                    <a:pt x="115" y="231"/>
                  </a:lnTo>
                  <a:lnTo>
                    <a:pt x="108" y="236"/>
                  </a:lnTo>
                  <a:lnTo>
                    <a:pt x="98" y="238"/>
                  </a:lnTo>
                  <a:lnTo>
                    <a:pt x="89" y="243"/>
                  </a:lnTo>
                  <a:lnTo>
                    <a:pt x="79" y="245"/>
                  </a:lnTo>
                  <a:lnTo>
                    <a:pt x="67" y="245"/>
                  </a:lnTo>
                  <a:lnTo>
                    <a:pt x="55" y="243"/>
                  </a:lnTo>
                  <a:lnTo>
                    <a:pt x="50" y="240"/>
                  </a:lnTo>
                  <a:lnTo>
                    <a:pt x="55" y="236"/>
                  </a:lnTo>
                  <a:lnTo>
                    <a:pt x="65" y="231"/>
                  </a:lnTo>
                  <a:lnTo>
                    <a:pt x="74" y="228"/>
                  </a:lnTo>
                  <a:lnTo>
                    <a:pt x="81" y="226"/>
                  </a:lnTo>
                  <a:lnTo>
                    <a:pt x="84" y="224"/>
                  </a:lnTo>
                  <a:lnTo>
                    <a:pt x="84" y="219"/>
                  </a:lnTo>
                  <a:lnTo>
                    <a:pt x="84" y="216"/>
                  </a:lnTo>
                  <a:lnTo>
                    <a:pt x="81" y="214"/>
                  </a:lnTo>
                  <a:lnTo>
                    <a:pt x="77" y="212"/>
                  </a:lnTo>
                  <a:lnTo>
                    <a:pt x="72" y="209"/>
                  </a:lnTo>
                  <a:lnTo>
                    <a:pt x="65" y="207"/>
                  </a:lnTo>
                  <a:lnTo>
                    <a:pt x="57" y="204"/>
                  </a:lnTo>
                  <a:lnTo>
                    <a:pt x="57" y="202"/>
                  </a:lnTo>
                  <a:lnTo>
                    <a:pt x="57" y="200"/>
                  </a:lnTo>
                  <a:lnTo>
                    <a:pt x="60" y="195"/>
                  </a:lnTo>
                  <a:lnTo>
                    <a:pt x="62" y="192"/>
                  </a:lnTo>
                  <a:lnTo>
                    <a:pt x="69" y="188"/>
                  </a:lnTo>
                  <a:lnTo>
                    <a:pt x="77" y="185"/>
                  </a:lnTo>
                  <a:lnTo>
                    <a:pt x="89" y="183"/>
                  </a:lnTo>
                  <a:lnTo>
                    <a:pt x="101" y="183"/>
                  </a:lnTo>
                  <a:lnTo>
                    <a:pt x="115" y="183"/>
                  </a:lnTo>
                  <a:lnTo>
                    <a:pt x="129" y="183"/>
                  </a:lnTo>
                  <a:lnTo>
                    <a:pt x="141" y="185"/>
                  </a:lnTo>
                  <a:lnTo>
                    <a:pt x="153" y="188"/>
                  </a:lnTo>
                  <a:lnTo>
                    <a:pt x="153" y="173"/>
                  </a:lnTo>
                  <a:lnTo>
                    <a:pt x="149" y="164"/>
                  </a:lnTo>
                  <a:lnTo>
                    <a:pt x="141" y="156"/>
                  </a:lnTo>
                  <a:lnTo>
                    <a:pt x="129" y="151"/>
                  </a:lnTo>
                  <a:lnTo>
                    <a:pt x="117" y="151"/>
                  </a:lnTo>
                  <a:lnTo>
                    <a:pt x="103" y="151"/>
                  </a:lnTo>
                  <a:lnTo>
                    <a:pt x="91" y="151"/>
                  </a:lnTo>
                  <a:lnTo>
                    <a:pt x="79" y="154"/>
                  </a:lnTo>
                  <a:lnTo>
                    <a:pt x="81" y="144"/>
                  </a:lnTo>
                  <a:lnTo>
                    <a:pt x="91" y="135"/>
                  </a:lnTo>
                  <a:lnTo>
                    <a:pt x="105" y="127"/>
                  </a:lnTo>
                  <a:lnTo>
                    <a:pt x="122" y="120"/>
                  </a:lnTo>
                  <a:lnTo>
                    <a:pt x="137" y="113"/>
                  </a:lnTo>
                  <a:lnTo>
                    <a:pt x="151" y="108"/>
                  </a:lnTo>
                  <a:lnTo>
                    <a:pt x="163" y="106"/>
                  </a:lnTo>
                  <a:lnTo>
                    <a:pt x="170" y="103"/>
                  </a:lnTo>
                  <a:lnTo>
                    <a:pt x="178" y="101"/>
                  </a:lnTo>
                  <a:lnTo>
                    <a:pt x="182" y="99"/>
                  </a:lnTo>
                  <a:lnTo>
                    <a:pt x="185" y="94"/>
                  </a:lnTo>
                  <a:lnTo>
                    <a:pt x="192" y="89"/>
                  </a:lnTo>
                  <a:lnTo>
                    <a:pt x="199" y="84"/>
                  </a:lnTo>
                  <a:lnTo>
                    <a:pt x="206" y="84"/>
                  </a:lnTo>
                  <a:lnTo>
                    <a:pt x="214" y="82"/>
                  </a:lnTo>
                  <a:lnTo>
                    <a:pt x="218" y="82"/>
                  </a:lnTo>
                  <a:lnTo>
                    <a:pt x="223" y="79"/>
                  </a:lnTo>
                  <a:lnTo>
                    <a:pt x="223" y="72"/>
                  </a:lnTo>
                  <a:lnTo>
                    <a:pt x="223" y="63"/>
                  </a:lnTo>
                  <a:lnTo>
                    <a:pt x="223" y="55"/>
                  </a:lnTo>
                  <a:lnTo>
                    <a:pt x="216" y="53"/>
                  </a:lnTo>
                  <a:lnTo>
                    <a:pt x="206" y="51"/>
                  </a:lnTo>
                  <a:lnTo>
                    <a:pt x="192" y="53"/>
                  </a:lnTo>
                  <a:lnTo>
                    <a:pt x="182" y="53"/>
                  </a:lnTo>
                  <a:lnTo>
                    <a:pt x="173" y="58"/>
                  </a:lnTo>
                  <a:lnTo>
                    <a:pt x="156" y="72"/>
                  </a:lnTo>
                  <a:lnTo>
                    <a:pt x="134" y="91"/>
                  </a:lnTo>
                  <a:lnTo>
                    <a:pt x="113" y="108"/>
                  </a:lnTo>
                  <a:lnTo>
                    <a:pt x="103" y="101"/>
                  </a:lnTo>
                  <a:lnTo>
                    <a:pt x="117" y="82"/>
                  </a:lnTo>
                  <a:lnTo>
                    <a:pt x="132" y="67"/>
                  </a:lnTo>
                  <a:lnTo>
                    <a:pt x="149" y="53"/>
                  </a:lnTo>
                  <a:lnTo>
                    <a:pt x="165" y="39"/>
                  </a:lnTo>
                  <a:lnTo>
                    <a:pt x="180" y="29"/>
                  </a:lnTo>
                  <a:lnTo>
                    <a:pt x="192" y="19"/>
                  </a:lnTo>
                  <a:lnTo>
                    <a:pt x="202" y="12"/>
                  </a:lnTo>
                  <a:lnTo>
                    <a:pt x="204" y="7"/>
                  </a:lnTo>
                  <a:lnTo>
                    <a:pt x="199" y="2"/>
                  </a:lnTo>
                  <a:lnTo>
                    <a:pt x="190" y="0"/>
                  </a:lnTo>
                  <a:lnTo>
                    <a:pt x="178" y="0"/>
                  </a:lnTo>
                  <a:lnTo>
                    <a:pt x="165" y="2"/>
                  </a:lnTo>
                  <a:lnTo>
                    <a:pt x="153" y="12"/>
                  </a:lnTo>
                  <a:lnTo>
                    <a:pt x="139" y="29"/>
                  </a:lnTo>
                  <a:lnTo>
                    <a:pt x="125" y="51"/>
                  </a:lnTo>
                  <a:lnTo>
                    <a:pt x="115" y="70"/>
                  </a:lnTo>
                  <a:lnTo>
                    <a:pt x="79" y="94"/>
                  </a:lnTo>
                  <a:lnTo>
                    <a:pt x="53" y="137"/>
                  </a:lnTo>
                  <a:lnTo>
                    <a:pt x="33" y="195"/>
                  </a:lnTo>
                  <a:lnTo>
                    <a:pt x="21" y="257"/>
                  </a:lnTo>
                  <a:lnTo>
                    <a:pt x="14" y="320"/>
                  </a:lnTo>
                  <a:lnTo>
                    <a:pt x="7" y="380"/>
                  </a:lnTo>
                  <a:lnTo>
                    <a:pt x="5" y="425"/>
                  </a:lnTo>
                  <a:lnTo>
                    <a:pt x="0" y="452"/>
                  </a:lnTo>
                  <a:lnTo>
                    <a:pt x="12" y="428"/>
                  </a:lnTo>
                  <a:lnTo>
                    <a:pt x="29" y="406"/>
                  </a:lnTo>
                  <a:lnTo>
                    <a:pt x="48" y="392"/>
                  </a:lnTo>
                  <a:lnTo>
                    <a:pt x="62" y="382"/>
                  </a:lnTo>
                  <a:lnTo>
                    <a:pt x="72" y="377"/>
                  </a:lnTo>
                  <a:lnTo>
                    <a:pt x="84" y="370"/>
                  </a:lnTo>
                  <a:lnTo>
                    <a:pt x="91" y="361"/>
                  </a:lnTo>
                  <a:lnTo>
                    <a:pt x="96" y="349"/>
                  </a:lnTo>
                  <a:lnTo>
                    <a:pt x="108" y="346"/>
                  </a:lnTo>
                  <a:lnTo>
                    <a:pt x="120" y="344"/>
                  </a:lnTo>
                  <a:lnTo>
                    <a:pt x="129" y="341"/>
                  </a:lnTo>
                  <a:lnTo>
                    <a:pt x="134" y="341"/>
                  </a:lnTo>
                  <a:lnTo>
                    <a:pt x="134" y="346"/>
                  </a:lnTo>
                  <a:lnTo>
                    <a:pt x="134" y="351"/>
                  </a:lnTo>
                  <a:lnTo>
                    <a:pt x="132" y="358"/>
                  </a:lnTo>
                  <a:lnTo>
                    <a:pt x="127" y="363"/>
                  </a:lnTo>
                  <a:lnTo>
                    <a:pt x="115" y="368"/>
                  </a:lnTo>
                  <a:lnTo>
                    <a:pt x="98" y="375"/>
                  </a:lnTo>
                  <a:lnTo>
                    <a:pt x="86" y="382"/>
                  </a:lnTo>
                  <a:lnTo>
                    <a:pt x="81" y="392"/>
                  </a:lnTo>
                  <a:lnTo>
                    <a:pt x="86" y="392"/>
                  </a:lnTo>
                  <a:lnTo>
                    <a:pt x="91" y="392"/>
                  </a:lnTo>
                  <a:lnTo>
                    <a:pt x="98" y="392"/>
                  </a:lnTo>
                  <a:lnTo>
                    <a:pt x="101" y="394"/>
                  </a:lnTo>
                  <a:lnTo>
                    <a:pt x="101" y="397"/>
                  </a:lnTo>
                  <a:lnTo>
                    <a:pt x="103" y="399"/>
                  </a:lnTo>
                  <a:lnTo>
                    <a:pt x="103" y="401"/>
                  </a:lnTo>
                  <a:lnTo>
                    <a:pt x="105" y="401"/>
                  </a:lnTo>
                  <a:lnTo>
                    <a:pt x="115" y="397"/>
                  </a:lnTo>
                  <a:lnTo>
                    <a:pt x="129" y="392"/>
                  </a:lnTo>
                  <a:lnTo>
                    <a:pt x="144" y="387"/>
                  </a:lnTo>
                  <a:lnTo>
                    <a:pt x="153" y="385"/>
                  </a:lnTo>
                  <a:lnTo>
                    <a:pt x="170" y="382"/>
                  </a:lnTo>
                  <a:close/>
                </a:path>
              </a:pathLst>
            </a:custGeom>
            <a:gradFill rotWithShape="0">
              <a:gsLst>
                <a:gs pos="0">
                  <a:srgbClr val="5E2F00"/>
                </a:gs>
                <a:gs pos="100000">
                  <a:srgbClr val="CC6600"/>
                </a:gs>
              </a:gsLst>
              <a:lin ang="5400000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79"/>
            <p:cNvSpPr>
              <a:spLocks/>
            </p:cNvSpPr>
            <p:nvPr/>
          </p:nvSpPr>
          <p:spPr bwMode="auto">
            <a:xfrm>
              <a:off x="868643" y="4438461"/>
              <a:ext cx="214317" cy="90735"/>
            </a:xfrm>
            <a:custGeom>
              <a:avLst/>
              <a:gdLst>
                <a:gd name="T0" fmla="*/ 89361833 w 257"/>
                <a:gd name="T1" fmla="*/ 0 h 127"/>
                <a:gd name="T2" fmla="*/ 178722833 w 257"/>
                <a:gd name="T3" fmla="*/ 32413117 h 127"/>
                <a:gd name="T4" fmla="*/ 89361833 w 257"/>
                <a:gd name="T5" fmla="*/ 64825520 h 127"/>
                <a:gd name="T6" fmla="*/ 0 w 257"/>
                <a:gd name="T7" fmla="*/ 32413117 h 127"/>
                <a:gd name="T8" fmla="*/ 15299064 w 257"/>
                <a:gd name="T9" fmla="*/ 24501313 h 127"/>
                <a:gd name="T10" fmla="*/ 35466541 w 257"/>
                <a:gd name="T11" fmla="*/ 22969530 h 127"/>
                <a:gd name="T12" fmla="*/ 57024165 w 257"/>
                <a:gd name="T13" fmla="*/ 22969530 h 127"/>
                <a:gd name="T14" fmla="*/ 73714198 w 257"/>
                <a:gd name="T15" fmla="*/ 21948582 h 127"/>
                <a:gd name="T16" fmla="*/ 88318602 w 257"/>
                <a:gd name="T17" fmla="*/ 18375625 h 127"/>
                <a:gd name="T18" fmla="*/ 100140222 w 257"/>
                <a:gd name="T19" fmla="*/ 9698643 h 127"/>
                <a:gd name="T20" fmla="*/ 105704122 w 257"/>
                <a:gd name="T21" fmla="*/ 1020947 h 127"/>
                <a:gd name="T22" fmla="*/ 122394181 w 257"/>
                <a:gd name="T23" fmla="*/ 0 h 127"/>
                <a:gd name="T24" fmla="*/ 140474355 w 257"/>
                <a:gd name="T25" fmla="*/ 0 h 127"/>
                <a:gd name="T26" fmla="*/ 153687784 w 257"/>
                <a:gd name="T27" fmla="*/ 2041895 h 127"/>
                <a:gd name="T28" fmla="*/ 152296809 w 257"/>
                <a:gd name="T29" fmla="*/ 4593906 h 127"/>
                <a:gd name="T30" fmla="*/ 136997751 w 257"/>
                <a:gd name="T31" fmla="*/ 7145918 h 127"/>
                <a:gd name="T32" fmla="*/ 125175297 w 257"/>
                <a:gd name="T33" fmla="*/ 12250657 h 127"/>
                <a:gd name="T34" fmla="*/ 123784322 w 257"/>
                <a:gd name="T35" fmla="*/ 16844561 h 127"/>
                <a:gd name="T36" fmla="*/ 136997751 w 257"/>
                <a:gd name="T37" fmla="*/ 18375625 h 127"/>
                <a:gd name="T38" fmla="*/ 168986842 w 257"/>
                <a:gd name="T39" fmla="*/ 16844561 h 127"/>
                <a:gd name="T40" fmla="*/ 177331858 w 257"/>
                <a:gd name="T41" fmla="*/ 20417519 h 127"/>
                <a:gd name="T42" fmla="*/ 178722833 w 257"/>
                <a:gd name="T43" fmla="*/ 25521546 h 127"/>
                <a:gd name="T44" fmla="*/ 173855254 w 257"/>
                <a:gd name="T45" fmla="*/ 26542493 h 127"/>
                <a:gd name="T46" fmla="*/ 160641825 w 257"/>
                <a:gd name="T47" fmla="*/ 29095218 h 127"/>
                <a:gd name="T48" fmla="*/ 147429230 w 257"/>
                <a:gd name="T49" fmla="*/ 32668176 h 127"/>
                <a:gd name="T50" fmla="*/ 125175297 w 257"/>
                <a:gd name="T51" fmla="*/ 34199239 h 127"/>
                <a:gd name="T52" fmla="*/ 111962702 w 257"/>
                <a:gd name="T53" fmla="*/ 31647228 h 127"/>
                <a:gd name="T54" fmla="*/ 100140222 w 257"/>
                <a:gd name="T55" fmla="*/ 30626281 h 127"/>
                <a:gd name="T56" fmla="*/ 83450189 w 257"/>
                <a:gd name="T57" fmla="*/ 30626281 h 127"/>
                <a:gd name="T58" fmla="*/ 66760157 w 257"/>
                <a:gd name="T59" fmla="*/ 35220186 h 127"/>
                <a:gd name="T60" fmla="*/ 66760157 w 257"/>
                <a:gd name="T61" fmla="*/ 40324207 h 127"/>
                <a:gd name="T62" fmla="*/ 82059214 w 257"/>
                <a:gd name="T63" fmla="*/ 40324207 h 127"/>
                <a:gd name="T64" fmla="*/ 85536652 w 257"/>
                <a:gd name="T65" fmla="*/ 41345154 h 127"/>
                <a:gd name="T66" fmla="*/ 86927627 w 257"/>
                <a:gd name="T67" fmla="*/ 43897879 h 127"/>
                <a:gd name="T68" fmla="*/ 85536652 w 257"/>
                <a:gd name="T69" fmla="*/ 45428943 h 127"/>
                <a:gd name="T70" fmla="*/ 71628569 w 257"/>
                <a:gd name="T71" fmla="*/ 49001912 h 127"/>
                <a:gd name="T72" fmla="*/ 53547549 w 257"/>
                <a:gd name="T73" fmla="*/ 53595816 h 127"/>
                <a:gd name="T74" fmla="*/ 36857516 w 257"/>
                <a:gd name="T75" fmla="*/ 61252563 h 127"/>
                <a:gd name="T76" fmla="*/ 21557618 w 257"/>
                <a:gd name="T77" fmla="*/ 64825520 h 127"/>
                <a:gd name="T78" fmla="*/ 4867580 w 257"/>
                <a:gd name="T79" fmla="*/ 64825520 h 127"/>
                <a:gd name="T80" fmla="*/ 2086463 w 257"/>
                <a:gd name="T81" fmla="*/ 57679605 h 127"/>
                <a:gd name="T82" fmla="*/ 4867580 w 257"/>
                <a:gd name="T83" fmla="*/ 32668176 h 127"/>
                <a:gd name="T84" fmla="*/ 17694720 60000 65536"/>
                <a:gd name="T85" fmla="*/ 0 60000 65536"/>
                <a:gd name="T86" fmla="*/ 5898240 60000 65536"/>
                <a:gd name="T87" fmla="*/ 1179648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7"/>
                <a:gd name="T127" fmla="*/ 0 h 127"/>
                <a:gd name="T128" fmla="*/ 257 w 257"/>
                <a:gd name="T129" fmla="*/ 127 h 12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7" h="127">
                  <a:moveTo>
                    <a:pt x="12" y="50"/>
                  </a:moveTo>
                  <a:lnTo>
                    <a:pt x="22" y="48"/>
                  </a:lnTo>
                  <a:lnTo>
                    <a:pt x="36" y="48"/>
                  </a:lnTo>
                  <a:lnTo>
                    <a:pt x="51" y="45"/>
                  </a:lnTo>
                  <a:lnTo>
                    <a:pt x="65" y="45"/>
                  </a:lnTo>
                  <a:lnTo>
                    <a:pt x="82" y="45"/>
                  </a:lnTo>
                  <a:lnTo>
                    <a:pt x="94" y="43"/>
                  </a:lnTo>
                  <a:lnTo>
                    <a:pt x="106" y="43"/>
                  </a:lnTo>
                  <a:lnTo>
                    <a:pt x="115" y="40"/>
                  </a:lnTo>
                  <a:lnTo>
                    <a:pt x="127" y="36"/>
                  </a:lnTo>
                  <a:lnTo>
                    <a:pt x="137" y="28"/>
                  </a:lnTo>
                  <a:lnTo>
                    <a:pt x="144" y="19"/>
                  </a:lnTo>
                  <a:lnTo>
                    <a:pt x="144" y="4"/>
                  </a:lnTo>
                  <a:lnTo>
                    <a:pt x="152" y="2"/>
                  </a:lnTo>
                  <a:lnTo>
                    <a:pt x="164" y="0"/>
                  </a:lnTo>
                  <a:lnTo>
                    <a:pt x="176" y="0"/>
                  </a:lnTo>
                  <a:lnTo>
                    <a:pt x="188" y="0"/>
                  </a:lnTo>
                  <a:lnTo>
                    <a:pt x="202" y="0"/>
                  </a:lnTo>
                  <a:lnTo>
                    <a:pt x="212" y="2"/>
                  </a:lnTo>
                  <a:lnTo>
                    <a:pt x="221" y="4"/>
                  </a:lnTo>
                  <a:lnTo>
                    <a:pt x="228" y="9"/>
                  </a:lnTo>
                  <a:lnTo>
                    <a:pt x="219" y="9"/>
                  </a:lnTo>
                  <a:lnTo>
                    <a:pt x="209" y="12"/>
                  </a:lnTo>
                  <a:lnTo>
                    <a:pt x="197" y="14"/>
                  </a:lnTo>
                  <a:lnTo>
                    <a:pt x="188" y="19"/>
                  </a:lnTo>
                  <a:lnTo>
                    <a:pt x="180" y="24"/>
                  </a:lnTo>
                  <a:lnTo>
                    <a:pt x="178" y="28"/>
                  </a:lnTo>
                  <a:lnTo>
                    <a:pt x="178" y="33"/>
                  </a:lnTo>
                  <a:lnTo>
                    <a:pt x="183" y="36"/>
                  </a:lnTo>
                  <a:lnTo>
                    <a:pt x="197" y="36"/>
                  </a:lnTo>
                  <a:lnTo>
                    <a:pt x="221" y="33"/>
                  </a:lnTo>
                  <a:lnTo>
                    <a:pt x="243" y="33"/>
                  </a:lnTo>
                  <a:lnTo>
                    <a:pt x="252" y="36"/>
                  </a:lnTo>
                  <a:lnTo>
                    <a:pt x="255" y="40"/>
                  </a:lnTo>
                  <a:lnTo>
                    <a:pt x="257" y="48"/>
                  </a:lnTo>
                  <a:lnTo>
                    <a:pt x="257" y="50"/>
                  </a:lnTo>
                  <a:lnTo>
                    <a:pt x="255" y="52"/>
                  </a:lnTo>
                  <a:lnTo>
                    <a:pt x="250" y="52"/>
                  </a:lnTo>
                  <a:lnTo>
                    <a:pt x="240" y="55"/>
                  </a:lnTo>
                  <a:lnTo>
                    <a:pt x="231" y="57"/>
                  </a:lnTo>
                  <a:lnTo>
                    <a:pt x="224" y="60"/>
                  </a:lnTo>
                  <a:lnTo>
                    <a:pt x="212" y="64"/>
                  </a:lnTo>
                  <a:lnTo>
                    <a:pt x="197" y="67"/>
                  </a:lnTo>
                  <a:lnTo>
                    <a:pt x="180" y="67"/>
                  </a:lnTo>
                  <a:lnTo>
                    <a:pt x="168" y="64"/>
                  </a:lnTo>
                  <a:lnTo>
                    <a:pt x="161" y="62"/>
                  </a:lnTo>
                  <a:lnTo>
                    <a:pt x="154" y="60"/>
                  </a:lnTo>
                  <a:lnTo>
                    <a:pt x="144" y="60"/>
                  </a:lnTo>
                  <a:lnTo>
                    <a:pt x="132" y="60"/>
                  </a:lnTo>
                  <a:lnTo>
                    <a:pt x="120" y="60"/>
                  </a:lnTo>
                  <a:lnTo>
                    <a:pt x="108" y="64"/>
                  </a:lnTo>
                  <a:lnTo>
                    <a:pt x="96" y="69"/>
                  </a:lnTo>
                  <a:lnTo>
                    <a:pt x="87" y="79"/>
                  </a:lnTo>
                  <a:lnTo>
                    <a:pt x="96" y="79"/>
                  </a:lnTo>
                  <a:lnTo>
                    <a:pt x="108" y="79"/>
                  </a:lnTo>
                  <a:lnTo>
                    <a:pt x="118" y="79"/>
                  </a:lnTo>
                  <a:lnTo>
                    <a:pt x="123" y="79"/>
                  </a:lnTo>
                  <a:lnTo>
                    <a:pt x="123" y="81"/>
                  </a:lnTo>
                  <a:lnTo>
                    <a:pt x="125" y="84"/>
                  </a:lnTo>
                  <a:lnTo>
                    <a:pt x="125" y="86"/>
                  </a:lnTo>
                  <a:lnTo>
                    <a:pt x="125" y="89"/>
                  </a:lnTo>
                  <a:lnTo>
                    <a:pt x="123" y="89"/>
                  </a:lnTo>
                  <a:lnTo>
                    <a:pt x="115" y="91"/>
                  </a:lnTo>
                  <a:lnTo>
                    <a:pt x="103" y="96"/>
                  </a:lnTo>
                  <a:lnTo>
                    <a:pt x="91" y="101"/>
                  </a:lnTo>
                  <a:lnTo>
                    <a:pt x="77" y="105"/>
                  </a:lnTo>
                  <a:lnTo>
                    <a:pt x="65" y="113"/>
                  </a:lnTo>
                  <a:lnTo>
                    <a:pt x="53" y="120"/>
                  </a:lnTo>
                  <a:lnTo>
                    <a:pt x="43" y="127"/>
                  </a:lnTo>
                  <a:lnTo>
                    <a:pt x="31" y="127"/>
                  </a:lnTo>
                  <a:lnTo>
                    <a:pt x="19" y="127"/>
                  </a:lnTo>
                  <a:lnTo>
                    <a:pt x="7" y="127"/>
                  </a:lnTo>
                  <a:lnTo>
                    <a:pt x="0" y="125"/>
                  </a:lnTo>
                  <a:lnTo>
                    <a:pt x="3" y="113"/>
                  </a:lnTo>
                  <a:lnTo>
                    <a:pt x="5" y="89"/>
                  </a:lnTo>
                  <a:lnTo>
                    <a:pt x="7" y="64"/>
                  </a:lnTo>
                  <a:lnTo>
                    <a:pt x="1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80"/>
            <p:cNvSpPr>
              <a:spLocks/>
            </p:cNvSpPr>
            <p:nvPr/>
          </p:nvSpPr>
          <p:spPr bwMode="auto">
            <a:xfrm>
              <a:off x="964545" y="4491331"/>
              <a:ext cx="94228" cy="27861"/>
            </a:xfrm>
            <a:custGeom>
              <a:avLst/>
              <a:gdLst>
                <a:gd name="T0" fmla="*/ 39287241 w 113"/>
                <a:gd name="T1" fmla="*/ 0 h 39"/>
                <a:gd name="T2" fmla="*/ 78574483 w 113"/>
                <a:gd name="T3" fmla="*/ 9952091 h 39"/>
                <a:gd name="T4" fmla="*/ 39287241 w 113"/>
                <a:gd name="T5" fmla="*/ 19903468 h 39"/>
                <a:gd name="T6" fmla="*/ 0 w 113"/>
                <a:gd name="T7" fmla="*/ 9952091 h 39"/>
                <a:gd name="T8" fmla="*/ 0 w 113"/>
                <a:gd name="T9" fmla="*/ 19903468 h 39"/>
                <a:gd name="T10" fmla="*/ 6953694 w 113"/>
                <a:gd name="T11" fmla="*/ 15820761 h 39"/>
                <a:gd name="T12" fmla="*/ 11821028 w 113"/>
                <a:gd name="T13" fmla="*/ 13779051 h 39"/>
                <a:gd name="T14" fmla="*/ 18774722 w 113"/>
                <a:gd name="T15" fmla="*/ 9696341 h 39"/>
                <a:gd name="T16" fmla="*/ 27118484 w 113"/>
                <a:gd name="T17" fmla="*/ 7655345 h 39"/>
                <a:gd name="T18" fmla="*/ 34072182 w 113"/>
                <a:gd name="T19" fmla="*/ 6124420 h 39"/>
                <a:gd name="T20" fmla="*/ 40330420 w 113"/>
                <a:gd name="T21" fmla="*/ 3572637 h 39"/>
                <a:gd name="T22" fmla="*/ 48674182 w 113"/>
                <a:gd name="T23" fmla="*/ 2551782 h 39"/>
                <a:gd name="T24" fmla="*/ 57018791 w 113"/>
                <a:gd name="T25" fmla="*/ 0 h 39"/>
                <a:gd name="T26" fmla="*/ 65362553 w 113"/>
                <a:gd name="T27" fmla="*/ 0 h 39"/>
                <a:gd name="T28" fmla="*/ 72316244 w 113"/>
                <a:gd name="T29" fmla="*/ 0 h 39"/>
                <a:gd name="T30" fmla="*/ 77183578 w 113"/>
                <a:gd name="T31" fmla="*/ 1530926 h 39"/>
                <a:gd name="T32" fmla="*/ 78574483 w 113"/>
                <a:gd name="T33" fmla="*/ 3572637 h 39"/>
                <a:gd name="T34" fmla="*/ 77183578 w 113"/>
                <a:gd name="T35" fmla="*/ 9696341 h 39"/>
                <a:gd name="T36" fmla="*/ 70229887 w 113"/>
                <a:gd name="T37" fmla="*/ 13779051 h 39"/>
                <a:gd name="T38" fmla="*/ 59104315 w 113"/>
                <a:gd name="T39" fmla="*/ 15820761 h 39"/>
                <a:gd name="T40" fmla="*/ 47284111 w 113"/>
                <a:gd name="T41" fmla="*/ 17351687 h 39"/>
                <a:gd name="T42" fmla="*/ 35463086 w 113"/>
                <a:gd name="T43" fmla="*/ 17351687 h 39"/>
                <a:gd name="T44" fmla="*/ 22251151 w 113"/>
                <a:gd name="T45" fmla="*/ 17351687 h 39"/>
                <a:gd name="T46" fmla="*/ 10430123 w 113"/>
                <a:gd name="T47" fmla="*/ 17351687 h 39"/>
                <a:gd name="T48" fmla="*/ 0 w 113"/>
                <a:gd name="T49" fmla="*/ 19903468 h 39"/>
                <a:gd name="T50" fmla="*/ 17694720 60000 65536"/>
                <a:gd name="T51" fmla="*/ 0 60000 65536"/>
                <a:gd name="T52" fmla="*/ 5898240 60000 65536"/>
                <a:gd name="T53" fmla="*/ 1179648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3"/>
                <a:gd name="T76" fmla="*/ 0 h 39"/>
                <a:gd name="T77" fmla="*/ 113 w 113"/>
                <a:gd name="T78" fmla="*/ 39 h 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3" h="39">
                  <a:moveTo>
                    <a:pt x="0" y="39"/>
                  </a:moveTo>
                  <a:lnTo>
                    <a:pt x="10" y="31"/>
                  </a:lnTo>
                  <a:lnTo>
                    <a:pt x="17" y="27"/>
                  </a:lnTo>
                  <a:lnTo>
                    <a:pt x="27" y="19"/>
                  </a:lnTo>
                  <a:lnTo>
                    <a:pt x="39" y="15"/>
                  </a:lnTo>
                  <a:lnTo>
                    <a:pt x="49" y="12"/>
                  </a:lnTo>
                  <a:lnTo>
                    <a:pt x="58" y="7"/>
                  </a:lnTo>
                  <a:lnTo>
                    <a:pt x="70" y="5"/>
                  </a:lnTo>
                  <a:lnTo>
                    <a:pt x="82" y="0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11" y="3"/>
                  </a:lnTo>
                  <a:lnTo>
                    <a:pt x="113" y="7"/>
                  </a:lnTo>
                  <a:lnTo>
                    <a:pt x="111" y="19"/>
                  </a:lnTo>
                  <a:lnTo>
                    <a:pt x="101" y="27"/>
                  </a:lnTo>
                  <a:lnTo>
                    <a:pt x="85" y="31"/>
                  </a:lnTo>
                  <a:lnTo>
                    <a:pt x="68" y="34"/>
                  </a:lnTo>
                  <a:lnTo>
                    <a:pt x="51" y="34"/>
                  </a:lnTo>
                  <a:lnTo>
                    <a:pt x="32" y="34"/>
                  </a:lnTo>
                  <a:lnTo>
                    <a:pt x="15" y="34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81"/>
            <p:cNvSpPr>
              <a:spLocks/>
            </p:cNvSpPr>
            <p:nvPr/>
          </p:nvSpPr>
          <p:spPr bwMode="auto">
            <a:xfrm>
              <a:off x="1095469" y="4486329"/>
              <a:ext cx="90059" cy="18571"/>
            </a:xfrm>
            <a:custGeom>
              <a:avLst/>
              <a:gdLst>
                <a:gd name="T0" fmla="*/ 37549602 w 108"/>
                <a:gd name="T1" fmla="*/ 0 h 26"/>
                <a:gd name="T2" fmla="*/ 75098370 w 108"/>
                <a:gd name="T3" fmla="*/ 6632705 h 26"/>
                <a:gd name="T4" fmla="*/ 37549602 w 108"/>
                <a:gd name="T5" fmla="*/ 13264696 h 26"/>
                <a:gd name="T6" fmla="*/ 0 w 108"/>
                <a:gd name="T7" fmla="*/ 6632705 h 26"/>
                <a:gd name="T8" fmla="*/ 0 w 108"/>
                <a:gd name="T9" fmla="*/ 0 h 26"/>
                <a:gd name="T10" fmla="*/ 6258266 w 108"/>
                <a:gd name="T11" fmla="*/ 0 h 26"/>
                <a:gd name="T12" fmla="*/ 16688435 w 108"/>
                <a:gd name="T13" fmla="*/ 1020691 h 26"/>
                <a:gd name="T14" fmla="*/ 27814060 w 108"/>
                <a:gd name="T15" fmla="*/ 2550655 h 26"/>
                <a:gd name="T16" fmla="*/ 39635135 w 108"/>
                <a:gd name="T17" fmla="*/ 3571347 h 26"/>
                <a:gd name="T18" fmla="*/ 51456209 w 108"/>
                <a:gd name="T19" fmla="*/ 6122003 h 26"/>
                <a:gd name="T20" fmla="*/ 63277296 w 108"/>
                <a:gd name="T21" fmla="*/ 8673372 h 26"/>
                <a:gd name="T22" fmla="*/ 69535561 w 108"/>
                <a:gd name="T23" fmla="*/ 11224026 h 26"/>
                <a:gd name="T24" fmla="*/ 75098370 w 108"/>
                <a:gd name="T25" fmla="*/ 13264696 h 26"/>
                <a:gd name="T26" fmla="*/ 66753739 w 108"/>
                <a:gd name="T27" fmla="*/ 13264696 h 26"/>
                <a:gd name="T28" fmla="*/ 54932665 w 108"/>
                <a:gd name="T29" fmla="*/ 13264696 h 26"/>
                <a:gd name="T30" fmla="*/ 41721501 w 108"/>
                <a:gd name="T31" fmla="*/ 13264696 h 26"/>
                <a:gd name="T32" fmla="*/ 27814060 w 108"/>
                <a:gd name="T33" fmla="*/ 12244005 h 26"/>
                <a:gd name="T34" fmla="*/ 14602069 w 108"/>
                <a:gd name="T35" fmla="*/ 11224026 h 26"/>
                <a:gd name="T36" fmla="*/ 4867356 w 108"/>
                <a:gd name="T37" fmla="*/ 8673372 h 26"/>
                <a:gd name="T38" fmla="*/ 0 w 108"/>
                <a:gd name="T39" fmla="*/ 5102025 h 26"/>
                <a:gd name="T40" fmla="*/ 0 w 108"/>
                <a:gd name="T41" fmla="*/ 0 h 26"/>
                <a:gd name="T42" fmla="*/ 17694720 60000 65536"/>
                <a:gd name="T43" fmla="*/ 0 60000 65536"/>
                <a:gd name="T44" fmla="*/ 5898240 60000 65536"/>
                <a:gd name="T45" fmla="*/ 1179648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26"/>
                <a:gd name="T65" fmla="*/ 108 w 108"/>
                <a:gd name="T66" fmla="*/ 26 h 2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26">
                  <a:moveTo>
                    <a:pt x="0" y="0"/>
                  </a:moveTo>
                  <a:lnTo>
                    <a:pt x="9" y="0"/>
                  </a:lnTo>
                  <a:lnTo>
                    <a:pt x="24" y="2"/>
                  </a:lnTo>
                  <a:lnTo>
                    <a:pt x="40" y="5"/>
                  </a:lnTo>
                  <a:lnTo>
                    <a:pt x="57" y="7"/>
                  </a:lnTo>
                  <a:lnTo>
                    <a:pt x="74" y="12"/>
                  </a:lnTo>
                  <a:lnTo>
                    <a:pt x="91" y="17"/>
                  </a:lnTo>
                  <a:lnTo>
                    <a:pt x="100" y="22"/>
                  </a:lnTo>
                  <a:lnTo>
                    <a:pt x="108" y="26"/>
                  </a:lnTo>
                  <a:lnTo>
                    <a:pt x="96" y="26"/>
                  </a:lnTo>
                  <a:lnTo>
                    <a:pt x="79" y="26"/>
                  </a:lnTo>
                  <a:lnTo>
                    <a:pt x="60" y="26"/>
                  </a:lnTo>
                  <a:lnTo>
                    <a:pt x="40" y="24"/>
                  </a:lnTo>
                  <a:lnTo>
                    <a:pt x="21" y="22"/>
                  </a:lnTo>
                  <a:lnTo>
                    <a:pt x="7" y="17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82"/>
            <p:cNvSpPr>
              <a:spLocks/>
            </p:cNvSpPr>
            <p:nvPr/>
          </p:nvSpPr>
          <p:spPr bwMode="auto">
            <a:xfrm>
              <a:off x="1135492" y="4551343"/>
              <a:ext cx="195965" cy="37865"/>
            </a:xfrm>
            <a:custGeom>
              <a:avLst/>
              <a:gdLst>
                <a:gd name="T0" fmla="*/ 81707403 w 235"/>
                <a:gd name="T1" fmla="*/ 0 h 53"/>
                <a:gd name="T2" fmla="*/ 163413972 w 235"/>
                <a:gd name="T3" fmla="*/ 13526380 h 53"/>
                <a:gd name="T4" fmla="*/ 81707403 w 235"/>
                <a:gd name="T5" fmla="*/ 27052045 h 53"/>
                <a:gd name="T6" fmla="*/ 0 w 235"/>
                <a:gd name="T7" fmla="*/ 13526380 h 53"/>
                <a:gd name="T8" fmla="*/ 0 w 235"/>
                <a:gd name="T9" fmla="*/ 1531032 h 53"/>
                <a:gd name="T10" fmla="*/ 6258372 w 235"/>
                <a:gd name="T11" fmla="*/ 0 h 53"/>
                <a:gd name="T12" fmla="*/ 19470584 w 235"/>
                <a:gd name="T13" fmla="*/ 0 h 53"/>
                <a:gd name="T14" fmla="*/ 36159299 w 235"/>
                <a:gd name="T15" fmla="*/ 1531032 h 53"/>
                <a:gd name="T16" fmla="*/ 47981405 w 235"/>
                <a:gd name="T17" fmla="*/ 3572885 h 53"/>
                <a:gd name="T18" fmla="*/ 52848841 w 235"/>
                <a:gd name="T19" fmla="*/ 5103916 h 53"/>
                <a:gd name="T20" fmla="*/ 61193625 w 235"/>
                <a:gd name="T21" fmla="*/ 6124843 h 53"/>
                <a:gd name="T22" fmla="*/ 71623964 w 235"/>
                <a:gd name="T23" fmla="*/ 8676801 h 53"/>
                <a:gd name="T24" fmla="*/ 81359670 w 235"/>
                <a:gd name="T25" fmla="*/ 11229473 h 53"/>
                <a:gd name="T26" fmla="*/ 89703607 w 235"/>
                <a:gd name="T27" fmla="*/ 12249687 h 53"/>
                <a:gd name="T28" fmla="*/ 100134779 w 235"/>
                <a:gd name="T29" fmla="*/ 14802359 h 53"/>
                <a:gd name="T30" fmla="*/ 108478717 w 235"/>
                <a:gd name="T31" fmla="*/ 15822570 h 53"/>
                <a:gd name="T32" fmla="*/ 113347013 w 235"/>
                <a:gd name="T33" fmla="*/ 15822570 h 53"/>
                <a:gd name="T34" fmla="*/ 119605383 w 235"/>
                <a:gd name="T35" fmla="*/ 15822570 h 53"/>
                <a:gd name="T36" fmla="*/ 126559220 w 235"/>
                <a:gd name="T37" fmla="*/ 15822570 h 53"/>
                <a:gd name="T38" fmla="*/ 134903157 w 235"/>
                <a:gd name="T39" fmla="*/ 15822570 h 53"/>
                <a:gd name="T40" fmla="*/ 143247928 w 235"/>
                <a:gd name="T41" fmla="*/ 17354316 h 53"/>
                <a:gd name="T42" fmla="*/ 150201765 w 235"/>
                <a:gd name="T43" fmla="*/ 17354316 h 53"/>
                <a:gd name="T44" fmla="*/ 156460135 w 235"/>
                <a:gd name="T45" fmla="*/ 18375242 h 53"/>
                <a:gd name="T46" fmla="*/ 162023038 w 235"/>
                <a:gd name="T47" fmla="*/ 19906273 h 53"/>
                <a:gd name="T48" fmla="*/ 163413972 w 235"/>
                <a:gd name="T49" fmla="*/ 20927199 h 53"/>
                <a:gd name="T50" fmla="*/ 158546537 w 235"/>
                <a:gd name="T51" fmla="*/ 24500088 h 53"/>
                <a:gd name="T52" fmla="*/ 146725264 w 235"/>
                <a:gd name="T53" fmla="*/ 26031120 h 53"/>
                <a:gd name="T54" fmla="*/ 131426655 w 235"/>
                <a:gd name="T55" fmla="*/ 27052045 h 53"/>
                <a:gd name="T56" fmla="*/ 114737113 w 235"/>
                <a:gd name="T57" fmla="*/ 27052045 h 53"/>
                <a:gd name="T58" fmla="*/ 106393149 w 235"/>
                <a:gd name="T59" fmla="*/ 26031120 h 53"/>
                <a:gd name="T60" fmla="*/ 96657444 w 235"/>
                <a:gd name="T61" fmla="*/ 24500088 h 53"/>
                <a:gd name="T62" fmla="*/ 84836171 w 235"/>
                <a:gd name="T63" fmla="*/ 23479162 h 53"/>
                <a:gd name="T64" fmla="*/ 75101300 w 235"/>
                <a:gd name="T65" fmla="*/ 20927199 h 53"/>
                <a:gd name="T66" fmla="*/ 63279193 w 235"/>
                <a:gd name="T67" fmla="*/ 19906273 h 53"/>
                <a:gd name="T68" fmla="*/ 54935255 w 235"/>
                <a:gd name="T69" fmla="*/ 17354316 h 53"/>
                <a:gd name="T70" fmla="*/ 46590471 w 235"/>
                <a:gd name="T71" fmla="*/ 14802359 h 53"/>
                <a:gd name="T72" fmla="*/ 39636634 w 235"/>
                <a:gd name="T73" fmla="*/ 13781433 h 53"/>
                <a:gd name="T74" fmla="*/ 27815361 w 235"/>
                <a:gd name="T75" fmla="*/ 11229473 h 53"/>
                <a:gd name="T76" fmla="*/ 14603148 w 235"/>
                <a:gd name="T77" fmla="*/ 9697727 h 53"/>
                <a:gd name="T78" fmla="*/ 4867437 w 235"/>
                <a:gd name="T79" fmla="*/ 7656589 h 53"/>
                <a:gd name="T80" fmla="*/ 0 w 235"/>
                <a:gd name="T81" fmla="*/ 1531032 h 53"/>
                <a:gd name="T82" fmla="*/ 17694720 60000 65536"/>
                <a:gd name="T83" fmla="*/ 0 60000 65536"/>
                <a:gd name="T84" fmla="*/ 5898240 60000 65536"/>
                <a:gd name="T85" fmla="*/ 1179648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35"/>
                <a:gd name="T124" fmla="*/ 0 h 53"/>
                <a:gd name="T125" fmla="*/ 235 w 235"/>
                <a:gd name="T126" fmla="*/ 53 h 5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35" h="53">
                  <a:moveTo>
                    <a:pt x="0" y="3"/>
                  </a:moveTo>
                  <a:lnTo>
                    <a:pt x="9" y="0"/>
                  </a:lnTo>
                  <a:lnTo>
                    <a:pt x="28" y="0"/>
                  </a:lnTo>
                  <a:lnTo>
                    <a:pt x="52" y="3"/>
                  </a:lnTo>
                  <a:lnTo>
                    <a:pt x="69" y="7"/>
                  </a:lnTo>
                  <a:lnTo>
                    <a:pt x="76" y="10"/>
                  </a:lnTo>
                  <a:lnTo>
                    <a:pt x="88" y="12"/>
                  </a:lnTo>
                  <a:lnTo>
                    <a:pt x="103" y="17"/>
                  </a:lnTo>
                  <a:lnTo>
                    <a:pt x="117" y="22"/>
                  </a:lnTo>
                  <a:lnTo>
                    <a:pt x="129" y="24"/>
                  </a:lnTo>
                  <a:lnTo>
                    <a:pt x="144" y="29"/>
                  </a:lnTo>
                  <a:lnTo>
                    <a:pt x="156" y="31"/>
                  </a:lnTo>
                  <a:lnTo>
                    <a:pt x="163" y="31"/>
                  </a:lnTo>
                  <a:lnTo>
                    <a:pt x="172" y="31"/>
                  </a:lnTo>
                  <a:lnTo>
                    <a:pt x="182" y="31"/>
                  </a:lnTo>
                  <a:lnTo>
                    <a:pt x="194" y="31"/>
                  </a:lnTo>
                  <a:lnTo>
                    <a:pt x="206" y="34"/>
                  </a:lnTo>
                  <a:lnTo>
                    <a:pt x="216" y="34"/>
                  </a:lnTo>
                  <a:lnTo>
                    <a:pt x="225" y="36"/>
                  </a:lnTo>
                  <a:lnTo>
                    <a:pt x="233" y="39"/>
                  </a:lnTo>
                  <a:lnTo>
                    <a:pt x="235" y="41"/>
                  </a:lnTo>
                  <a:lnTo>
                    <a:pt x="228" y="48"/>
                  </a:lnTo>
                  <a:lnTo>
                    <a:pt x="211" y="51"/>
                  </a:lnTo>
                  <a:lnTo>
                    <a:pt x="189" y="53"/>
                  </a:lnTo>
                  <a:lnTo>
                    <a:pt x="165" y="53"/>
                  </a:lnTo>
                  <a:lnTo>
                    <a:pt x="153" y="51"/>
                  </a:lnTo>
                  <a:lnTo>
                    <a:pt x="139" y="48"/>
                  </a:lnTo>
                  <a:lnTo>
                    <a:pt x="122" y="46"/>
                  </a:lnTo>
                  <a:lnTo>
                    <a:pt x="108" y="41"/>
                  </a:lnTo>
                  <a:lnTo>
                    <a:pt x="91" y="39"/>
                  </a:lnTo>
                  <a:lnTo>
                    <a:pt x="79" y="34"/>
                  </a:lnTo>
                  <a:lnTo>
                    <a:pt x="67" y="29"/>
                  </a:lnTo>
                  <a:lnTo>
                    <a:pt x="57" y="27"/>
                  </a:lnTo>
                  <a:lnTo>
                    <a:pt x="40" y="22"/>
                  </a:lnTo>
                  <a:lnTo>
                    <a:pt x="21" y="19"/>
                  </a:lnTo>
                  <a:lnTo>
                    <a:pt x="7" y="1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83"/>
            <p:cNvSpPr>
              <a:spLocks/>
            </p:cNvSpPr>
            <p:nvPr/>
          </p:nvSpPr>
          <p:spPr bwMode="auto">
            <a:xfrm>
              <a:off x="1082960" y="4606354"/>
              <a:ext cx="150098" cy="24286"/>
            </a:xfrm>
            <a:custGeom>
              <a:avLst/>
              <a:gdLst>
                <a:gd name="T0" fmla="*/ 62581698 w 180"/>
                <a:gd name="T1" fmla="*/ 0 h 34"/>
                <a:gd name="T2" fmla="*/ 125163396 w 180"/>
                <a:gd name="T3" fmla="*/ 8673672 h 34"/>
                <a:gd name="T4" fmla="*/ 62581698 w 180"/>
                <a:gd name="T5" fmla="*/ 17347345 h 34"/>
                <a:gd name="T6" fmla="*/ 0 w 180"/>
                <a:gd name="T7" fmla="*/ 8673672 h 34"/>
                <a:gd name="T8" fmla="*/ 0 w 180"/>
                <a:gd name="T9" fmla="*/ 8673672 h 34"/>
                <a:gd name="T10" fmla="*/ 3476437 w 180"/>
                <a:gd name="T11" fmla="*/ 6122929 h 34"/>
                <a:gd name="T12" fmla="*/ 11821051 w 180"/>
                <a:gd name="T13" fmla="*/ 3571470 h 34"/>
                <a:gd name="T14" fmla="*/ 21555740 w 180"/>
                <a:gd name="T15" fmla="*/ 1530732 h 34"/>
                <a:gd name="T16" fmla="*/ 31985886 w 180"/>
                <a:gd name="T17" fmla="*/ 0 h 34"/>
                <a:gd name="T18" fmla="*/ 38244137 w 180"/>
                <a:gd name="T19" fmla="*/ 1530732 h 34"/>
                <a:gd name="T20" fmla="*/ 52151545 w 180"/>
                <a:gd name="T21" fmla="*/ 2550744 h 34"/>
                <a:gd name="T22" fmla="*/ 66753587 w 180"/>
                <a:gd name="T23" fmla="*/ 3571470 h 34"/>
                <a:gd name="T24" fmla="*/ 83441978 w 180"/>
                <a:gd name="T25" fmla="*/ 6122929 h 34"/>
                <a:gd name="T26" fmla="*/ 98740294 w 180"/>
                <a:gd name="T27" fmla="*/ 8673672 h 34"/>
                <a:gd name="T28" fmla="*/ 111951441 w 180"/>
                <a:gd name="T29" fmla="*/ 11224416 h 34"/>
                <a:gd name="T30" fmla="*/ 121686961 w 180"/>
                <a:gd name="T31" fmla="*/ 12245144 h 34"/>
                <a:gd name="T32" fmla="*/ 125163396 w 180"/>
                <a:gd name="T33" fmla="*/ 14796602 h 34"/>
                <a:gd name="T34" fmla="*/ 121686961 w 180"/>
                <a:gd name="T35" fmla="*/ 17347345 h 34"/>
                <a:gd name="T36" fmla="*/ 115428710 w 180"/>
                <a:gd name="T37" fmla="*/ 17347345 h 34"/>
                <a:gd name="T38" fmla="*/ 104998545 w 180"/>
                <a:gd name="T39" fmla="*/ 15816613 h 34"/>
                <a:gd name="T40" fmla="*/ 98740294 w 180"/>
                <a:gd name="T41" fmla="*/ 14796602 h 34"/>
                <a:gd name="T42" fmla="*/ 90395682 w 180"/>
                <a:gd name="T43" fmla="*/ 12245144 h 34"/>
                <a:gd name="T44" fmla="*/ 79965542 w 180"/>
                <a:gd name="T45" fmla="*/ 11224416 h 34"/>
                <a:gd name="T46" fmla="*/ 66753587 w 180"/>
                <a:gd name="T47" fmla="*/ 8673672 h 34"/>
                <a:gd name="T48" fmla="*/ 53542453 w 180"/>
                <a:gd name="T49" fmla="*/ 8673672 h 34"/>
                <a:gd name="T50" fmla="*/ 46588749 w 180"/>
                <a:gd name="T51" fmla="*/ 8673672 h 34"/>
                <a:gd name="T52" fmla="*/ 38244137 w 180"/>
                <a:gd name="T53" fmla="*/ 9694398 h 34"/>
                <a:gd name="T54" fmla="*/ 29900358 w 180"/>
                <a:gd name="T55" fmla="*/ 9694398 h 34"/>
                <a:gd name="T56" fmla="*/ 21555740 w 180"/>
                <a:gd name="T57" fmla="*/ 11224416 h 34"/>
                <a:gd name="T58" fmla="*/ 13211958 w 180"/>
                <a:gd name="T59" fmla="*/ 11224416 h 34"/>
                <a:gd name="T60" fmla="*/ 6953708 w 180"/>
                <a:gd name="T61" fmla="*/ 11224416 h 34"/>
                <a:gd name="T62" fmla="*/ 2086362 w 180"/>
                <a:gd name="T63" fmla="*/ 9694398 h 34"/>
                <a:gd name="T64" fmla="*/ 0 w 180"/>
                <a:gd name="T65" fmla="*/ 8673672 h 34"/>
                <a:gd name="T66" fmla="*/ 17694720 60000 65536"/>
                <a:gd name="T67" fmla="*/ 0 60000 65536"/>
                <a:gd name="T68" fmla="*/ 5898240 60000 65536"/>
                <a:gd name="T69" fmla="*/ 1179648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0"/>
                <a:gd name="T100" fmla="*/ 0 h 34"/>
                <a:gd name="T101" fmla="*/ 180 w 180"/>
                <a:gd name="T102" fmla="*/ 34 h 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0" h="34">
                  <a:moveTo>
                    <a:pt x="0" y="17"/>
                  </a:moveTo>
                  <a:lnTo>
                    <a:pt x="5" y="12"/>
                  </a:lnTo>
                  <a:lnTo>
                    <a:pt x="17" y="7"/>
                  </a:lnTo>
                  <a:lnTo>
                    <a:pt x="31" y="3"/>
                  </a:lnTo>
                  <a:lnTo>
                    <a:pt x="46" y="0"/>
                  </a:lnTo>
                  <a:lnTo>
                    <a:pt x="55" y="3"/>
                  </a:lnTo>
                  <a:lnTo>
                    <a:pt x="75" y="5"/>
                  </a:lnTo>
                  <a:lnTo>
                    <a:pt x="96" y="7"/>
                  </a:lnTo>
                  <a:lnTo>
                    <a:pt x="120" y="12"/>
                  </a:lnTo>
                  <a:lnTo>
                    <a:pt x="142" y="17"/>
                  </a:lnTo>
                  <a:lnTo>
                    <a:pt x="161" y="22"/>
                  </a:lnTo>
                  <a:lnTo>
                    <a:pt x="175" y="24"/>
                  </a:lnTo>
                  <a:lnTo>
                    <a:pt x="180" y="29"/>
                  </a:lnTo>
                  <a:lnTo>
                    <a:pt x="175" y="34"/>
                  </a:lnTo>
                  <a:lnTo>
                    <a:pt x="166" y="34"/>
                  </a:lnTo>
                  <a:lnTo>
                    <a:pt x="151" y="31"/>
                  </a:lnTo>
                  <a:lnTo>
                    <a:pt x="142" y="29"/>
                  </a:lnTo>
                  <a:lnTo>
                    <a:pt x="130" y="24"/>
                  </a:lnTo>
                  <a:lnTo>
                    <a:pt x="115" y="22"/>
                  </a:lnTo>
                  <a:lnTo>
                    <a:pt x="96" y="17"/>
                  </a:lnTo>
                  <a:lnTo>
                    <a:pt x="77" y="17"/>
                  </a:lnTo>
                  <a:lnTo>
                    <a:pt x="67" y="17"/>
                  </a:lnTo>
                  <a:lnTo>
                    <a:pt x="55" y="19"/>
                  </a:lnTo>
                  <a:lnTo>
                    <a:pt x="43" y="19"/>
                  </a:lnTo>
                  <a:lnTo>
                    <a:pt x="31" y="22"/>
                  </a:lnTo>
                  <a:lnTo>
                    <a:pt x="19" y="22"/>
                  </a:lnTo>
                  <a:lnTo>
                    <a:pt x="10" y="22"/>
                  </a:lnTo>
                  <a:lnTo>
                    <a:pt x="3" y="19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384"/>
            <p:cNvSpPr>
              <a:spLocks/>
            </p:cNvSpPr>
            <p:nvPr/>
          </p:nvSpPr>
          <p:spPr bwMode="auto">
            <a:xfrm>
              <a:off x="1238902" y="4642792"/>
              <a:ext cx="54205" cy="13569"/>
            </a:xfrm>
            <a:custGeom>
              <a:avLst/>
              <a:gdLst>
                <a:gd name="T0" fmla="*/ 22601813 w 65"/>
                <a:gd name="T1" fmla="*/ 0 h 19"/>
                <a:gd name="T2" fmla="*/ 45202792 w 65"/>
                <a:gd name="T3" fmla="*/ 4845561 h 19"/>
                <a:gd name="T4" fmla="*/ 22601813 w 65"/>
                <a:gd name="T5" fmla="*/ 9690407 h 19"/>
                <a:gd name="T6" fmla="*/ 0 w 65"/>
                <a:gd name="T7" fmla="*/ 4845561 h 19"/>
                <a:gd name="T8" fmla="*/ 0 w 65"/>
                <a:gd name="T9" fmla="*/ 2040349 h 19"/>
                <a:gd name="T10" fmla="*/ 3477459 w 65"/>
                <a:gd name="T11" fmla="*/ 1019817 h 19"/>
                <a:gd name="T12" fmla="*/ 13908169 w 65"/>
                <a:gd name="T13" fmla="*/ 0 h 19"/>
                <a:gd name="T14" fmla="*/ 23644216 w 65"/>
                <a:gd name="T15" fmla="*/ 0 h 19"/>
                <a:gd name="T16" fmla="*/ 31989287 w 65"/>
                <a:gd name="T17" fmla="*/ 1019817 h 19"/>
                <a:gd name="T18" fmla="*/ 36857728 w 65"/>
                <a:gd name="T19" fmla="*/ 2040349 h 19"/>
                <a:gd name="T20" fmla="*/ 41725335 w 65"/>
                <a:gd name="T21" fmla="*/ 4589892 h 19"/>
                <a:gd name="T22" fmla="*/ 43811809 w 65"/>
                <a:gd name="T23" fmla="*/ 6120333 h 19"/>
                <a:gd name="T24" fmla="*/ 45202792 w 65"/>
                <a:gd name="T25" fmla="*/ 7140151 h 19"/>
                <a:gd name="T26" fmla="*/ 41725335 w 65"/>
                <a:gd name="T27" fmla="*/ 8160682 h 19"/>
                <a:gd name="T28" fmla="*/ 35466745 w 65"/>
                <a:gd name="T29" fmla="*/ 9690407 h 19"/>
                <a:gd name="T30" fmla="*/ 27121674 w 65"/>
                <a:gd name="T31" fmla="*/ 9690407 h 19"/>
                <a:gd name="T32" fmla="*/ 20167593 w 65"/>
                <a:gd name="T33" fmla="*/ 9690407 h 19"/>
                <a:gd name="T34" fmla="*/ 15299152 w 65"/>
                <a:gd name="T35" fmla="*/ 8160682 h 19"/>
                <a:gd name="T36" fmla="*/ 8345068 w 65"/>
                <a:gd name="T37" fmla="*/ 7140151 h 19"/>
                <a:gd name="T38" fmla="*/ 3477459 w 65"/>
                <a:gd name="T39" fmla="*/ 4589892 h 19"/>
                <a:gd name="T40" fmla="*/ 0 w 65"/>
                <a:gd name="T41" fmla="*/ 2040349 h 19"/>
                <a:gd name="T42" fmla="*/ 17694720 60000 65536"/>
                <a:gd name="T43" fmla="*/ 0 60000 65536"/>
                <a:gd name="T44" fmla="*/ 5898240 60000 65536"/>
                <a:gd name="T45" fmla="*/ 1179648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5"/>
                <a:gd name="T64" fmla="*/ 0 h 19"/>
                <a:gd name="T65" fmla="*/ 65 w 65"/>
                <a:gd name="T66" fmla="*/ 19 h 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5" h="19">
                  <a:moveTo>
                    <a:pt x="0" y="4"/>
                  </a:moveTo>
                  <a:lnTo>
                    <a:pt x="5" y="2"/>
                  </a:lnTo>
                  <a:lnTo>
                    <a:pt x="20" y="0"/>
                  </a:lnTo>
                  <a:lnTo>
                    <a:pt x="34" y="0"/>
                  </a:lnTo>
                  <a:lnTo>
                    <a:pt x="46" y="2"/>
                  </a:lnTo>
                  <a:lnTo>
                    <a:pt x="53" y="4"/>
                  </a:lnTo>
                  <a:lnTo>
                    <a:pt x="60" y="9"/>
                  </a:lnTo>
                  <a:lnTo>
                    <a:pt x="63" y="12"/>
                  </a:lnTo>
                  <a:lnTo>
                    <a:pt x="65" y="14"/>
                  </a:lnTo>
                  <a:lnTo>
                    <a:pt x="60" y="16"/>
                  </a:lnTo>
                  <a:lnTo>
                    <a:pt x="51" y="19"/>
                  </a:lnTo>
                  <a:lnTo>
                    <a:pt x="39" y="19"/>
                  </a:lnTo>
                  <a:lnTo>
                    <a:pt x="29" y="19"/>
                  </a:lnTo>
                  <a:lnTo>
                    <a:pt x="22" y="16"/>
                  </a:lnTo>
                  <a:lnTo>
                    <a:pt x="12" y="14"/>
                  </a:lnTo>
                  <a:lnTo>
                    <a:pt x="5" y="9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85"/>
            <p:cNvSpPr>
              <a:spLocks/>
            </p:cNvSpPr>
            <p:nvPr/>
          </p:nvSpPr>
          <p:spPr bwMode="auto">
            <a:xfrm>
              <a:off x="1295604" y="4614931"/>
              <a:ext cx="184288" cy="29288"/>
            </a:xfrm>
            <a:custGeom>
              <a:avLst/>
              <a:gdLst>
                <a:gd name="T0" fmla="*/ 76837260 w 221"/>
                <a:gd name="T1" fmla="*/ 0 h 41"/>
                <a:gd name="T2" fmla="*/ 153674521 w 221"/>
                <a:gd name="T3" fmla="*/ 10460815 h 41"/>
                <a:gd name="T4" fmla="*/ 76837260 w 221"/>
                <a:gd name="T5" fmla="*/ 20921631 h 41"/>
                <a:gd name="T6" fmla="*/ 0 w 221"/>
                <a:gd name="T7" fmla="*/ 10460815 h 41"/>
                <a:gd name="T8" fmla="*/ 0 w 221"/>
                <a:gd name="T9" fmla="*/ 0 h 41"/>
                <a:gd name="T10" fmla="*/ 6258287 w 221"/>
                <a:gd name="T11" fmla="*/ 0 h 41"/>
                <a:gd name="T12" fmla="*/ 14602950 w 221"/>
                <a:gd name="T13" fmla="*/ 0 h 41"/>
                <a:gd name="T14" fmla="*/ 22946775 w 221"/>
                <a:gd name="T15" fmla="*/ 0 h 41"/>
                <a:gd name="T16" fmla="*/ 28509609 w 221"/>
                <a:gd name="T17" fmla="*/ 0 h 41"/>
                <a:gd name="T18" fmla="*/ 34767894 w 221"/>
                <a:gd name="T19" fmla="*/ 2551627 h 41"/>
                <a:gd name="T20" fmla="*/ 45198092 w 221"/>
                <a:gd name="T21" fmla="*/ 5102541 h 41"/>
                <a:gd name="T22" fmla="*/ 56323760 w 221"/>
                <a:gd name="T23" fmla="*/ 8674962 h 41"/>
                <a:gd name="T24" fmla="*/ 70231246 w 221"/>
                <a:gd name="T25" fmla="*/ 9695042 h 41"/>
                <a:gd name="T26" fmla="*/ 83443275 w 221"/>
                <a:gd name="T27" fmla="*/ 11226589 h 41"/>
                <a:gd name="T28" fmla="*/ 96655303 w 221"/>
                <a:gd name="T29" fmla="*/ 11226589 h 41"/>
                <a:gd name="T30" fmla="*/ 109866523 w 221"/>
                <a:gd name="T31" fmla="*/ 9695042 h 41"/>
                <a:gd name="T32" fmla="*/ 121687636 w 221"/>
                <a:gd name="T33" fmla="*/ 8674962 h 41"/>
                <a:gd name="T34" fmla="*/ 133508749 w 221"/>
                <a:gd name="T35" fmla="*/ 8674962 h 41"/>
                <a:gd name="T36" fmla="*/ 143244323 w 221"/>
                <a:gd name="T37" fmla="*/ 7654169 h 41"/>
                <a:gd name="T38" fmla="*/ 150198066 w 221"/>
                <a:gd name="T39" fmla="*/ 7654169 h 41"/>
                <a:gd name="T40" fmla="*/ 153674521 w 221"/>
                <a:gd name="T41" fmla="*/ 7654169 h 41"/>
                <a:gd name="T42" fmla="*/ 151588148 w 221"/>
                <a:gd name="T43" fmla="*/ 9695042 h 41"/>
                <a:gd name="T44" fmla="*/ 145329862 w 221"/>
                <a:gd name="T45" fmla="*/ 12246671 h 41"/>
                <a:gd name="T46" fmla="*/ 134899665 w 221"/>
                <a:gd name="T47" fmla="*/ 14798298 h 41"/>
                <a:gd name="T48" fmla="*/ 126555840 w 221"/>
                <a:gd name="T49" fmla="*/ 15819091 h 41"/>
                <a:gd name="T50" fmla="*/ 120297555 w 221"/>
                <a:gd name="T51" fmla="*/ 15819091 h 41"/>
                <a:gd name="T52" fmla="*/ 111952896 w 221"/>
                <a:gd name="T53" fmla="*/ 15819091 h 41"/>
                <a:gd name="T54" fmla="*/ 103608212 w 221"/>
                <a:gd name="T55" fmla="*/ 17349925 h 41"/>
                <a:gd name="T56" fmla="*/ 96655303 w 221"/>
                <a:gd name="T57" fmla="*/ 18370004 h 41"/>
                <a:gd name="T58" fmla="*/ 89701560 w 221"/>
                <a:gd name="T59" fmla="*/ 19900837 h 41"/>
                <a:gd name="T60" fmla="*/ 83443275 w 221"/>
                <a:gd name="T61" fmla="*/ 20921631 h 41"/>
                <a:gd name="T62" fmla="*/ 75098616 w 221"/>
                <a:gd name="T63" fmla="*/ 20921631 h 41"/>
                <a:gd name="T64" fmla="*/ 68144873 w 221"/>
                <a:gd name="T65" fmla="*/ 19900837 h 41"/>
                <a:gd name="T66" fmla="*/ 63277503 w 221"/>
                <a:gd name="T67" fmla="*/ 18370004 h 41"/>
                <a:gd name="T68" fmla="*/ 58410133 w 221"/>
                <a:gd name="T69" fmla="*/ 18370004 h 41"/>
                <a:gd name="T70" fmla="*/ 51456377 w 221"/>
                <a:gd name="T71" fmla="*/ 18370004 h 41"/>
                <a:gd name="T72" fmla="*/ 45198092 w 221"/>
                <a:gd name="T73" fmla="*/ 17349925 h 41"/>
                <a:gd name="T74" fmla="*/ 33376979 w 221"/>
                <a:gd name="T75" fmla="*/ 13777504 h 41"/>
                <a:gd name="T76" fmla="*/ 20165778 w 221"/>
                <a:gd name="T77" fmla="*/ 8674962 h 41"/>
                <a:gd name="T78" fmla="*/ 8344662 w 221"/>
                <a:gd name="T79" fmla="*/ 2551627 h 41"/>
                <a:gd name="T80" fmla="*/ 0 w 221"/>
                <a:gd name="T81" fmla="*/ 0 h 41"/>
                <a:gd name="T82" fmla="*/ 17694720 60000 65536"/>
                <a:gd name="T83" fmla="*/ 0 60000 65536"/>
                <a:gd name="T84" fmla="*/ 5898240 60000 65536"/>
                <a:gd name="T85" fmla="*/ 1179648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1"/>
                <a:gd name="T124" fmla="*/ 0 h 41"/>
                <a:gd name="T125" fmla="*/ 221 w 221"/>
                <a:gd name="T126" fmla="*/ 41 h 4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1" h="41">
                  <a:moveTo>
                    <a:pt x="0" y="0"/>
                  </a:moveTo>
                  <a:lnTo>
                    <a:pt x="9" y="0"/>
                  </a:lnTo>
                  <a:lnTo>
                    <a:pt x="21" y="0"/>
                  </a:lnTo>
                  <a:lnTo>
                    <a:pt x="33" y="0"/>
                  </a:lnTo>
                  <a:lnTo>
                    <a:pt x="41" y="0"/>
                  </a:lnTo>
                  <a:lnTo>
                    <a:pt x="50" y="5"/>
                  </a:lnTo>
                  <a:lnTo>
                    <a:pt x="65" y="10"/>
                  </a:lnTo>
                  <a:lnTo>
                    <a:pt x="81" y="17"/>
                  </a:lnTo>
                  <a:lnTo>
                    <a:pt x="101" y="19"/>
                  </a:lnTo>
                  <a:lnTo>
                    <a:pt x="120" y="22"/>
                  </a:lnTo>
                  <a:lnTo>
                    <a:pt x="139" y="22"/>
                  </a:lnTo>
                  <a:lnTo>
                    <a:pt x="158" y="19"/>
                  </a:lnTo>
                  <a:lnTo>
                    <a:pt x="175" y="17"/>
                  </a:lnTo>
                  <a:lnTo>
                    <a:pt x="192" y="17"/>
                  </a:lnTo>
                  <a:lnTo>
                    <a:pt x="206" y="15"/>
                  </a:lnTo>
                  <a:lnTo>
                    <a:pt x="216" y="15"/>
                  </a:lnTo>
                  <a:lnTo>
                    <a:pt x="221" y="15"/>
                  </a:lnTo>
                  <a:lnTo>
                    <a:pt x="218" y="19"/>
                  </a:lnTo>
                  <a:lnTo>
                    <a:pt x="209" y="24"/>
                  </a:lnTo>
                  <a:lnTo>
                    <a:pt x="194" y="29"/>
                  </a:lnTo>
                  <a:lnTo>
                    <a:pt x="182" y="31"/>
                  </a:lnTo>
                  <a:lnTo>
                    <a:pt x="173" y="31"/>
                  </a:lnTo>
                  <a:lnTo>
                    <a:pt x="161" y="31"/>
                  </a:lnTo>
                  <a:lnTo>
                    <a:pt x="149" y="34"/>
                  </a:lnTo>
                  <a:lnTo>
                    <a:pt x="139" y="36"/>
                  </a:lnTo>
                  <a:lnTo>
                    <a:pt x="129" y="39"/>
                  </a:lnTo>
                  <a:lnTo>
                    <a:pt x="120" y="41"/>
                  </a:lnTo>
                  <a:lnTo>
                    <a:pt x="108" y="41"/>
                  </a:lnTo>
                  <a:lnTo>
                    <a:pt x="98" y="39"/>
                  </a:lnTo>
                  <a:lnTo>
                    <a:pt x="91" y="36"/>
                  </a:lnTo>
                  <a:lnTo>
                    <a:pt x="84" y="36"/>
                  </a:lnTo>
                  <a:lnTo>
                    <a:pt x="74" y="36"/>
                  </a:lnTo>
                  <a:lnTo>
                    <a:pt x="65" y="34"/>
                  </a:lnTo>
                  <a:lnTo>
                    <a:pt x="48" y="27"/>
                  </a:lnTo>
                  <a:lnTo>
                    <a:pt x="29" y="17"/>
                  </a:lnTo>
                  <a:lnTo>
                    <a:pt x="1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386"/>
            <p:cNvSpPr>
              <a:spLocks/>
            </p:cNvSpPr>
            <p:nvPr/>
          </p:nvSpPr>
          <p:spPr bwMode="auto">
            <a:xfrm>
              <a:off x="881152" y="4637077"/>
              <a:ext cx="191795" cy="108594"/>
            </a:xfrm>
            <a:custGeom>
              <a:avLst/>
              <a:gdLst>
                <a:gd name="T0" fmla="*/ 0 w 230"/>
                <a:gd name="T1" fmla="*/ 0 h 152"/>
                <a:gd name="T2" fmla="*/ 230 w 230"/>
                <a:gd name="T3" fmla="*/ 152 h 152"/>
              </a:gdLst>
              <a:ahLst/>
              <a:cxnLst>
                <a:cxn ang="0">
                  <a:pos x="0" y="80"/>
                </a:cxn>
                <a:cxn ang="0">
                  <a:pos x="7" y="73"/>
                </a:cxn>
                <a:cxn ang="0">
                  <a:pos x="21" y="63"/>
                </a:cxn>
                <a:cxn ang="0">
                  <a:pos x="36" y="51"/>
                </a:cxn>
                <a:cxn ang="0">
                  <a:pos x="55" y="39"/>
                </a:cxn>
                <a:cxn ang="0">
                  <a:pos x="72" y="27"/>
                </a:cxn>
                <a:cxn ang="0">
                  <a:pos x="86" y="17"/>
                </a:cxn>
                <a:cxn ang="0">
                  <a:pos x="98" y="12"/>
                </a:cxn>
                <a:cxn ang="0">
                  <a:pos x="103" y="12"/>
                </a:cxn>
                <a:cxn ang="0">
                  <a:pos x="103" y="17"/>
                </a:cxn>
                <a:cxn ang="0">
                  <a:pos x="96" y="24"/>
                </a:cxn>
                <a:cxn ang="0">
                  <a:pos x="84" y="34"/>
                </a:cxn>
                <a:cxn ang="0">
                  <a:pos x="67" y="44"/>
                </a:cxn>
                <a:cxn ang="0">
                  <a:pos x="52" y="56"/>
                </a:cxn>
                <a:cxn ang="0">
                  <a:pos x="36" y="65"/>
                </a:cxn>
                <a:cxn ang="0">
                  <a:pos x="24" y="77"/>
                </a:cxn>
                <a:cxn ang="0">
                  <a:pos x="16" y="85"/>
                </a:cxn>
                <a:cxn ang="0">
                  <a:pos x="16" y="92"/>
                </a:cxn>
                <a:cxn ang="0">
                  <a:pos x="19" y="97"/>
                </a:cxn>
                <a:cxn ang="0">
                  <a:pos x="19" y="104"/>
                </a:cxn>
                <a:cxn ang="0">
                  <a:pos x="21" y="106"/>
                </a:cxn>
                <a:cxn ang="0">
                  <a:pos x="26" y="101"/>
                </a:cxn>
                <a:cxn ang="0">
                  <a:pos x="31" y="99"/>
                </a:cxn>
                <a:cxn ang="0">
                  <a:pos x="36" y="94"/>
                </a:cxn>
                <a:cxn ang="0">
                  <a:pos x="40" y="94"/>
                </a:cxn>
                <a:cxn ang="0">
                  <a:pos x="50" y="104"/>
                </a:cxn>
                <a:cxn ang="0">
                  <a:pos x="57" y="99"/>
                </a:cxn>
                <a:cxn ang="0">
                  <a:pos x="67" y="92"/>
                </a:cxn>
                <a:cxn ang="0">
                  <a:pos x="79" y="85"/>
                </a:cxn>
                <a:cxn ang="0">
                  <a:pos x="91" y="77"/>
                </a:cxn>
                <a:cxn ang="0">
                  <a:pos x="100" y="70"/>
                </a:cxn>
                <a:cxn ang="0">
                  <a:pos x="112" y="63"/>
                </a:cxn>
                <a:cxn ang="0">
                  <a:pos x="122" y="56"/>
                </a:cxn>
                <a:cxn ang="0">
                  <a:pos x="132" y="51"/>
                </a:cxn>
                <a:cxn ang="0">
                  <a:pos x="141" y="44"/>
                </a:cxn>
                <a:cxn ang="0">
                  <a:pos x="156" y="34"/>
                </a:cxn>
                <a:cxn ang="0">
                  <a:pos x="173" y="22"/>
                </a:cxn>
                <a:cxn ang="0">
                  <a:pos x="189" y="12"/>
                </a:cxn>
                <a:cxn ang="0">
                  <a:pos x="206" y="5"/>
                </a:cxn>
                <a:cxn ang="0">
                  <a:pos x="218" y="0"/>
                </a:cxn>
                <a:cxn ang="0">
                  <a:pos x="228" y="0"/>
                </a:cxn>
                <a:cxn ang="0">
                  <a:pos x="230" y="8"/>
                </a:cxn>
                <a:cxn ang="0">
                  <a:pos x="230" y="10"/>
                </a:cxn>
                <a:cxn ang="0">
                  <a:pos x="230" y="12"/>
                </a:cxn>
                <a:cxn ang="0">
                  <a:pos x="228" y="15"/>
                </a:cxn>
                <a:cxn ang="0">
                  <a:pos x="223" y="17"/>
                </a:cxn>
                <a:cxn ang="0">
                  <a:pos x="216" y="22"/>
                </a:cxn>
                <a:cxn ang="0">
                  <a:pos x="201" y="32"/>
                </a:cxn>
                <a:cxn ang="0">
                  <a:pos x="187" y="41"/>
                </a:cxn>
                <a:cxn ang="0">
                  <a:pos x="173" y="51"/>
                </a:cxn>
                <a:cxn ang="0">
                  <a:pos x="161" y="58"/>
                </a:cxn>
                <a:cxn ang="0">
                  <a:pos x="144" y="68"/>
                </a:cxn>
                <a:cxn ang="0">
                  <a:pos x="120" y="82"/>
                </a:cxn>
                <a:cxn ang="0">
                  <a:pos x="93" y="97"/>
                </a:cxn>
                <a:cxn ang="0">
                  <a:pos x="67" y="113"/>
                </a:cxn>
                <a:cxn ang="0">
                  <a:pos x="43" y="130"/>
                </a:cxn>
                <a:cxn ang="0">
                  <a:pos x="26" y="142"/>
                </a:cxn>
                <a:cxn ang="0">
                  <a:pos x="16" y="152"/>
                </a:cxn>
                <a:cxn ang="0">
                  <a:pos x="12" y="133"/>
                </a:cxn>
                <a:cxn ang="0">
                  <a:pos x="7" y="111"/>
                </a:cxn>
                <a:cxn ang="0">
                  <a:pos x="2" y="92"/>
                </a:cxn>
                <a:cxn ang="0">
                  <a:pos x="0" y="80"/>
                </a:cxn>
              </a:cxnLst>
              <a:rect l="T0" t="T1" r="T2" b="T3"/>
              <a:pathLst>
                <a:path w="230" h="152">
                  <a:moveTo>
                    <a:pt x="0" y="80"/>
                  </a:moveTo>
                  <a:lnTo>
                    <a:pt x="7" y="73"/>
                  </a:lnTo>
                  <a:lnTo>
                    <a:pt x="21" y="63"/>
                  </a:lnTo>
                  <a:lnTo>
                    <a:pt x="36" y="51"/>
                  </a:lnTo>
                  <a:lnTo>
                    <a:pt x="55" y="39"/>
                  </a:lnTo>
                  <a:lnTo>
                    <a:pt x="72" y="27"/>
                  </a:lnTo>
                  <a:lnTo>
                    <a:pt x="86" y="17"/>
                  </a:lnTo>
                  <a:lnTo>
                    <a:pt x="98" y="12"/>
                  </a:lnTo>
                  <a:lnTo>
                    <a:pt x="103" y="12"/>
                  </a:lnTo>
                  <a:lnTo>
                    <a:pt x="103" y="17"/>
                  </a:lnTo>
                  <a:lnTo>
                    <a:pt x="96" y="24"/>
                  </a:lnTo>
                  <a:lnTo>
                    <a:pt x="84" y="34"/>
                  </a:lnTo>
                  <a:lnTo>
                    <a:pt x="67" y="44"/>
                  </a:lnTo>
                  <a:lnTo>
                    <a:pt x="52" y="56"/>
                  </a:lnTo>
                  <a:lnTo>
                    <a:pt x="36" y="65"/>
                  </a:lnTo>
                  <a:lnTo>
                    <a:pt x="24" y="77"/>
                  </a:lnTo>
                  <a:lnTo>
                    <a:pt x="16" y="85"/>
                  </a:lnTo>
                  <a:lnTo>
                    <a:pt x="16" y="92"/>
                  </a:lnTo>
                  <a:lnTo>
                    <a:pt x="19" y="97"/>
                  </a:lnTo>
                  <a:lnTo>
                    <a:pt x="19" y="104"/>
                  </a:lnTo>
                  <a:lnTo>
                    <a:pt x="21" y="106"/>
                  </a:lnTo>
                  <a:lnTo>
                    <a:pt x="26" y="101"/>
                  </a:lnTo>
                  <a:lnTo>
                    <a:pt x="31" y="99"/>
                  </a:lnTo>
                  <a:lnTo>
                    <a:pt x="36" y="94"/>
                  </a:lnTo>
                  <a:lnTo>
                    <a:pt x="40" y="94"/>
                  </a:lnTo>
                  <a:lnTo>
                    <a:pt x="50" y="104"/>
                  </a:lnTo>
                  <a:lnTo>
                    <a:pt x="57" y="99"/>
                  </a:lnTo>
                  <a:lnTo>
                    <a:pt x="67" y="92"/>
                  </a:lnTo>
                  <a:lnTo>
                    <a:pt x="79" y="85"/>
                  </a:lnTo>
                  <a:lnTo>
                    <a:pt x="91" y="77"/>
                  </a:lnTo>
                  <a:lnTo>
                    <a:pt x="100" y="70"/>
                  </a:lnTo>
                  <a:lnTo>
                    <a:pt x="112" y="63"/>
                  </a:lnTo>
                  <a:lnTo>
                    <a:pt x="122" y="56"/>
                  </a:lnTo>
                  <a:lnTo>
                    <a:pt x="132" y="51"/>
                  </a:lnTo>
                  <a:lnTo>
                    <a:pt x="141" y="44"/>
                  </a:lnTo>
                  <a:lnTo>
                    <a:pt x="156" y="34"/>
                  </a:lnTo>
                  <a:lnTo>
                    <a:pt x="173" y="22"/>
                  </a:lnTo>
                  <a:lnTo>
                    <a:pt x="189" y="12"/>
                  </a:lnTo>
                  <a:lnTo>
                    <a:pt x="206" y="5"/>
                  </a:lnTo>
                  <a:lnTo>
                    <a:pt x="218" y="0"/>
                  </a:lnTo>
                  <a:lnTo>
                    <a:pt x="228" y="0"/>
                  </a:lnTo>
                  <a:lnTo>
                    <a:pt x="230" y="8"/>
                  </a:lnTo>
                  <a:lnTo>
                    <a:pt x="230" y="10"/>
                  </a:lnTo>
                  <a:lnTo>
                    <a:pt x="230" y="12"/>
                  </a:lnTo>
                  <a:lnTo>
                    <a:pt x="228" y="15"/>
                  </a:lnTo>
                  <a:lnTo>
                    <a:pt x="223" y="17"/>
                  </a:lnTo>
                  <a:lnTo>
                    <a:pt x="216" y="22"/>
                  </a:lnTo>
                  <a:lnTo>
                    <a:pt x="201" y="32"/>
                  </a:lnTo>
                  <a:lnTo>
                    <a:pt x="187" y="41"/>
                  </a:lnTo>
                  <a:lnTo>
                    <a:pt x="173" y="51"/>
                  </a:lnTo>
                  <a:lnTo>
                    <a:pt x="161" y="58"/>
                  </a:lnTo>
                  <a:lnTo>
                    <a:pt x="144" y="68"/>
                  </a:lnTo>
                  <a:lnTo>
                    <a:pt x="120" y="82"/>
                  </a:lnTo>
                  <a:lnTo>
                    <a:pt x="93" y="97"/>
                  </a:lnTo>
                  <a:lnTo>
                    <a:pt x="67" y="113"/>
                  </a:lnTo>
                  <a:lnTo>
                    <a:pt x="43" y="130"/>
                  </a:lnTo>
                  <a:lnTo>
                    <a:pt x="26" y="142"/>
                  </a:lnTo>
                  <a:lnTo>
                    <a:pt x="16" y="152"/>
                  </a:lnTo>
                  <a:lnTo>
                    <a:pt x="12" y="133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387"/>
            <p:cNvSpPr>
              <a:spLocks/>
            </p:cNvSpPr>
            <p:nvPr/>
          </p:nvSpPr>
          <p:spPr bwMode="auto">
            <a:xfrm>
              <a:off x="1002904" y="4664939"/>
              <a:ext cx="150098" cy="47868"/>
            </a:xfrm>
            <a:custGeom>
              <a:avLst/>
              <a:gdLst>
                <a:gd name="T0" fmla="*/ 62581698 w 180"/>
                <a:gd name="T1" fmla="*/ 0 h 67"/>
                <a:gd name="T2" fmla="*/ 125163396 w 180"/>
                <a:gd name="T3" fmla="*/ 17099591 h 67"/>
                <a:gd name="T4" fmla="*/ 62581698 w 180"/>
                <a:gd name="T5" fmla="*/ 34199181 h 67"/>
                <a:gd name="T6" fmla="*/ 0 w 180"/>
                <a:gd name="T7" fmla="*/ 17099591 h 67"/>
                <a:gd name="T8" fmla="*/ 0 w 180"/>
                <a:gd name="T9" fmla="*/ 34199181 h 67"/>
                <a:gd name="T10" fmla="*/ 3476437 w 180"/>
                <a:gd name="T11" fmla="*/ 31647175 h 67"/>
                <a:gd name="T12" fmla="*/ 10430143 w 180"/>
                <a:gd name="T13" fmla="*/ 28074223 h 67"/>
                <a:gd name="T14" fmla="*/ 16688397 w 180"/>
                <a:gd name="T15" fmla="*/ 23480326 h 67"/>
                <a:gd name="T16" fmla="*/ 23642101 w 180"/>
                <a:gd name="T17" fmla="*/ 19396539 h 67"/>
                <a:gd name="T18" fmla="*/ 31985886 w 180"/>
                <a:gd name="T19" fmla="*/ 14802642 h 67"/>
                <a:gd name="T20" fmla="*/ 38244137 w 180"/>
                <a:gd name="T21" fmla="*/ 10718858 h 67"/>
                <a:gd name="T22" fmla="*/ 45197841 w 180"/>
                <a:gd name="T23" fmla="*/ 8677681 h 67"/>
                <a:gd name="T24" fmla="*/ 52151545 w 180"/>
                <a:gd name="T25" fmla="*/ 6124961 h 67"/>
                <a:gd name="T26" fmla="*/ 57018901 w 180"/>
                <a:gd name="T27" fmla="*/ 4593898 h 67"/>
                <a:gd name="T28" fmla="*/ 63277152 w 180"/>
                <a:gd name="T29" fmla="*/ 3572953 h 67"/>
                <a:gd name="T30" fmla="*/ 70230856 w 180"/>
                <a:gd name="T31" fmla="*/ 2552007 h 67"/>
                <a:gd name="T32" fmla="*/ 77183727 w 180"/>
                <a:gd name="T33" fmla="*/ 1020946 h 67"/>
                <a:gd name="T34" fmla="*/ 83441978 w 180"/>
                <a:gd name="T35" fmla="*/ 0 h 67"/>
                <a:gd name="T36" fmla="*/ 90395682 w 180"/>
                <a:gd name="T37" fmla="*/ 0 h 67"/>
                <a:gd name="T38" fmla="*/ 96653933 w 180"/>
                <a:gd name="T39" fmla="*/ 1020946 h 67"/>
                <a:gd name="T40" fmla="*/ 103607637 w 180"/>
                <a:gd name="T41" fmla="*/ 2552007 h 67"/>
                <a:gd name="T42" fmla="*/ 115428710 w 180"/>
                <a:gd name="T43" fmla="*/ 6124961 h 67"/>
                <a:gd name="T44" fmla="*/ 121686961 w 180"/>
                <a:gd name="T45" fmla="*/ 9698627 h 67"/>
                <a:gd name="T46" fmla="*/ 125163396 w 180"/>
                <a:gd name="T47" fmla="*/ 13271581 h 67"/>
                <a:gd name="T48" fmla="*/ 123772489 w 180"/>
                <a:gd name="T49" fmla="*/ 17354648 h 67"/>
                <a:gd name="T50" fmla="*/ 116818784 w 180"/>
                <a:gd name="T51" fmla="*/ 19396539 h 67"/>
                <a:gd name="T52" fmla="*/ 108474980 w 180"/>
                <a:gd name="T53" fmla="*/ 21948545 h 67"/>
                <a:gd name="T54" fmla="*/ 98740294 w 180"/>
                <a:gd name="T55" fmla="*/ 24500557 h 67"/>
                <a:gd name="T56" fmla="*/ 90395682 w 180"/>
                <a:gd name="T57" fmla="*/ 25521502 h 67"/>
                <a:gd name="T58" fmla="*/ 82051904 w 180"/>
                <a:gd name="T59" fmla="*/ 25521502 h 67"/>
                <a:gd name="T60" fmla="*/ 77183727 w 180"/>
                <a:gd name="T61" fmla="*/ 25521502 h 67"/>
                <a:gd name="T62" fmla="*/ 75098199 w 180"/>
                <a:gd name="T63" fmla="*/ 25521502 h 67"/>
                <a:gd name="T64" fmla="*/ 73707292 w 180"/>
                <a:gd name="T65" fmla="*/ 23480326 h 67"/>
                <a:gd name="T66" fmla="*/ 77183727 w 180"/>
                <a:gd name="T67" fmla="*/ 19396539 h 67"/>
                <a:gd name="T68" fmla="*/ 85528339 w 180"/>
                <a:gd name="T69" fmla="*/ 17354648 h 67"/>
                <a:gd name="T70" fmla="*/ 96653933 w 180"/>
                <a:gd name="T71" fmla="*/ 14802642 h 67"/>
                <a:gd name="T72" fmla="*/ 108474980 w 180"/>
                <a:gd name="T73" fmla="*/ 14802642 h 67"/>
                <a:gd name="T74" fmla="*/ 107084072 w 180"/>
                <a:gd name="T75" fmla="*/ 10718858 h 67"/>
                <a:gd name="T76" fmla="*/ 102216729 w 180"/>
                <a:gd name="T77" fmla="*/ 8677681 h 67"/>
                <a:gd name="T78" fmla="*/ 93872951 w 180"/>
                <a:gd name="T79" fmla="*/ 6124961 h 67"/>
                <a:gd name="T80" fmla="*/ 83441978 w 180"/>
                <a:gd name="T81" fmla="*/ 4593898 h 67"/>
                <a:gd name="T82" fmla="*/ 71620930 w 180"/>
                <a:gd name="T83" fmla="*/ 6124961 h 67"/>
                <a:gd name="T84" fmla="*/ 60495337 w 180"/>
                <a:gd name="T85" fmla="*/ 8677681 h 67"/>
                <a:gd name="T86" fmla="*/ 48674276 w 180"/>
                <a:gd name="T87" fmla="*/ 12250636 h 67"/>
                <a:gd name="T88" fmla="*/ 40330498 w 180"/>
                <a:gd name="T89" fmla="*/ 17354648 h 67"/>
                <a:gd name="T90" fmla="*/ 35463155 w 180"/>
                <a:gd name="T91" fmla="*/ 20927600 h 67"/>
                <a:gd name="T92" fmla="*/ 29900358 w 180"/>
                <a:gd name="T93" fmla="*/ 23480326 h 67"/>
                <a:gd name="T94" fmla="*/ 25033009 w 180"/>
                <a:gd name="T95" fmla="*/ 25521502 h 67"/>
                <a:gd name="T96" fmla="*/ 20164832 w 180"/>
                <a:gd name="T97" fmla="*/ 28074223 h 67"/>
                <a:gd name="T98" fmla="*/ 15297489 w 180"/>
                <a:gd name="T99" fmla="*/ 30626229 h 67"/>
                <a:gd name="T100" fmla="*/ 10430143 w 180"/>
                <a:gd name="T101" fmla="*/ 33178236 h 67"/>
                <a:gd name="T102" fmla="*/ 4867345 w 180"/>
                <a:gd name="T103" fmla="*/ 34199181 h 67"/>
                <a:gd name="T104" fmla="*/ 0 w 180"/>
                <a:gd name="T105" fmla="*/ 34199181 h 67"/>
                <a:gd name="T106" fmla="*/ 17694720 60000 65536"/>
                <a:gd name="T107" fmla="*/ 0 60000 65536"/>
                <a:gd name="T108" fmla="*/ 5898240 60000 65536"/>
                <a:gd name="T109" fmla="*/ 1179648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0"/>
                <a:gd name="T160" fmla="*/ 0 h 67"/>
                <a:gd name="T161" fmla="*/ 180 w 180"/>
                <a:gd name="T162" fmla="*/ 67 h 6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0" h="67">
                  <a:moveTo>
                    <a:pt x="0" y="67"/>
                  </a:moveTo>
                  <a:lnTo>
                    <a:pt x="5" y="62"/>
                  </a:lnTo>
                  <a:lnTo>
                    <a:pt x="15" y="55"/>
                  </a:lnTo>
                  <a:lnTo>
                    <a:pt x="24" y="46"/>
                  </a:lnTo>
                  <a:lnTo>
                    <a:pt x="34" y="38"/>
                  </a:lnTo>
                  <a:lnTo>
                    <a:pt x="46" y="29"/>
                  </a:lnTo>
                  <a:lnTo>
                    <a:pt x="55" y="21"/>
                  </a:lnTo>
                  <a:lnTo>
                    <a:pt x="65" y="17"/>
                  </a:lnTo>
                  <a:lnTo>
                    <a:pt x="75" y="12"/>
                  </a:lnTo>
                  <a:lnTo>
                    <a:pt x="82" y="9"/>
                  </a:lnTo>
                  <a:lnTo>
                    <a:pt x="91" y="7"/>
                  </a:lnTo>
                  <a:lnTo>
                    <a:pt x="101" y="5"/>
                  </a:lnTo>
                  <a:lnTo>
                    <a:pt x="111" y="2"/>
                  </a:lnTo>
                  <a:lnTo>
                    <a:pt x="120" y="0"/>
                  </a:lnTo>
                  <a:lnTo>
                    <a:pt x="130" y="0"/>
                  </a:lnTo>
                  <a:lnTo>
                    <a:pt x="139" y="2"/>
                  </a:lnTo>
                  <a:lnTo>
                    <a:pt x="149" y="5"/>
                  </a:lnTo>
                  <a:lnTo>
                    <a:pt x="166" y="12"/>
                  </a:lnTo>
                  <a:lnTo>
                    <a:pt x="175" y="19"/>
                  </a:lnTo>
                  <a:lnTo>
                    <a:pt x="180" y="26"/>
                  </a:lnTo>
                  <a:lnTo>
                    <a:pt x="178" y="34"/>
                  </a:lnTo>
                  <a:lnTo>
                    <a:pt x="168" y="38"/>
                  </a:lnTo>
                  <a:lnTo>
                    <a:pt x="156" y="43"/>
                  </a:lnTo>
                  <a:lnTo>
                    <a:pt x="142" y="48"/>
                  </a:lnTo>
                  <a:lnTo>
                    <a:pt x="130" y="50"/>
                  </a:lnTo>
                  <a:lnTo>
                    <a:pt x="118" y="50"/>
                  </a:lnTo>
                  <a:lnTo>
                    <a:pt x="111" y="50"/>
                  </a:lnTo>
                  <a:lnTo>
                    <a:pt x="108" y="50"/>
                  </a:lnTo>
                  <a:lnTo>
                    <a:pt x="106" y="46"/>
                  </a:lnTo>
                  <a:lnTo>
                    <a:pt x="111" y="38"/>
                  </a:lnTo>
                  <a:lnTo>
                    <a:pt x="123" y="34"/>
                  </a:lnTo>
                  <a:lnTo>
                    <a:pt x="139" y="29"/>
                  </a:lnTo>
                  <a:lnTo>
                    <a:pt x="156" y="29"/>
                  </a:lnTo>
                  <a:lnTo>
                    <a:pt x="154" y="21"/>
                  </a:lnTo>
                  <a:lnTo>
                    <a:pt x="147" y="17"/>
                  </a:lnTo>
                  <a:lnTo>
                    <a:pt x="135" y="12"/>
                  </a:lnTo>
                  <a:lnTo>
                    <a:pt x="120" y="9"/>
                  </a:lnTo>
                  <a:lnTo>
                    <a:pt x="103" y="12"/>
                  </a:lnTo>
                  <a:lnTo>
                    <a:pt x="87" y="17"/>
                  </a:lnTo>
                  <a:lnTo>
                    <a:pt x="70" y="24"/>
                  </a:lnTo>
                  <a:lnTo>
                    <a:pt x="58" y="34"/>
                  </a:lnTo>
                  <a:lnTo>
                    <a:pt x="51" y="41"/>
                  </a:lnTo>
                  <a:lnTo>
                    <a:pt x="43" y="46"/>
                  </a:lnTo>
                  <a:lnTo>
                    <a:pt x="36" y="50"/>
                  </a:lnTo>
                  <a:lnTo>
                    <a:pt x="29" y="55"/>
                  </a:lnTo>
                  <a:lnTo>
                    <a:pt x="22" y="60"/>
                  </a:lnTo>
                  <a:lnTo>
                    <a:pt x="15" y="65"/>
                  </a:lnTo>
                  <a:lnTo>
                    <a:pt x="7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388"/>
            <p:cNvSpPr>
              <a:spLocks/>
            </p:cNvSpPr>
            <p:nvPr/>
          </p:nvSpPr>
          <p:spPr bwMode="auto">
            <a:xfrm>
              <a:off x="1021247" y="4732102"/>
              <a:ext cx="81719" cy="32150"/>
            </a:xfrm>
            <a:custGeom>
              <a:avLst/>
              <a:gdLst>
                <a:gd name="T0" fmla="*/ 34071822 w 98"/>
                <a:gd name="T1" fmla="*/ 0 h 45"/>
                <a:gd name="T2" fmla="*/ 68142811 w 98"/>
                <a:gd name="T3" fmla="*/ 11484693 h 45"/>
                <a:gd name="T4" fmla="*/ 34071822 w 98"/>
                <a:gd name="T5" fmla="*/ 22969387 h 45"/>
                <a:gd name="T6" fmla="*/ 0 w 98"/>
                <a:gd name="T7" fmla="*/ 11484693 h 45"/>
                <a:gd name="T8" fmla="*/ 0 w 98"/>
                <a:gd name="T9" fmla="*/ 16844457 h 45"/>
                <a:gd name="T10" fmla="*/ 4867284 w 98"/>
                <a:gd name="T11" fmla="*/ 14291747 h 45"/>
                <a:gd name="T12" fmla="*/ 9734568 w 98"/>
                <a:gd name="T13" fmla="*/ 12250580 h 45"/>
                <a:gd name="T14" fmla="*/ 18079079 w 98"/>
                <a:gd name="T15" fmla="*/ 9697868 h 45"/>
                <a:gd name="T16" fmla="*/ 26422753 w 98"/>
                <a:gd name="T17" fmla="*/ 6124933 h 45"/>
                <a:gd name="T18" fmla="*/ 36852769 w 98"/>
                <a:gd name="T19" fmla="*/ 3572937 h 45"/>
                <a:gd name="T20" fmla="*/ 46587333 w 98"/>
                <a:gd name="T21" fmla="*/ 2041882 h 45"/>
                <a:gd name="T22" fmla="*/ 58408246 w 98"/>
                <a:gd name="T23" fmla="*/ 0 h 45"/>
                <a:gd name="T24" fmla="*/ 68142811 w 98"/>
                <a:gd name="T25" fmla="*/ 0 h 45"/>
                <a:gd name="T26" fmla="*/ 66751920 w 98"/>
                <a:gd name="T27" fmla="*/ 1020941 h 45"/>
                <a:gd name="T28" fmla="*/ 64666419 w 98"/>
                <a:gd name="T29" fmla="*/ 3572937 h 45"/>
                <a:gd name="T30" fmla="*/ 64666419 w 98"/>
                <a:gd name="T31" fmla="*/ 4593878 h 45"/>
                <a:gd name="T32" fmla="*/ 64666419 w 98"/>
                <a:gd name="T33" fmla="*/ 6124933 h 45"/>
                <a:gd name="T34" fmla="*/ 59799136 w 98"/>
                <a:gd name="T35" fmla="*/ 6124933 h 45"/>
                <a:gd name="T36" fmla="*/ 53540951 w 98"/>
                <a:gd name="T37" fmla="*/ 7145874 h 45"/>
                <a:gd name="T38" fmla="*/ 46587333 w 98"/>
                <a:gd name="T39" fmla="*/ 7145874 h 45"/>
                <a:gd name="T40" fmla="*/ 39633716 w 98"/>
                <a:gd name="T41" fmla="*/ 8166814 h 45"/>
                <a:gd name="T42" fmla="*/ 31290042 w 98"/>
                <a:gd name="T43" fmla="*/ 10718809 h 45"/>
                <a:gd name="T44" fmla="*/ 25031863 w 98"/>
                <a:gd name="T45" fmla="*/ 13271521 h 45"/>
                <a:gd name="T46" fmla="*/ 14601853 w 98"/>
                <a:gd name="T47" fmla="*/ 18375510 h 45"/>
                <a:gd name="T48" fmla="*/ 6258174 w 98"/>
                <a:gd name="T49" fmla="*/ 22969387 h 45"/>
                <a:gd name="T50" fmla="*/ 3476394 w 98"/>
                <a:gd name="T51" fmla="*/ 22969387 h 45"/>
                <a:gd name="T52" fmla="*/ 1390891 w 98"/>
                <a:gd name="T53" fmla="*/ 21948446 h 45"/>
                <a:gd name="T54" fmla="*/ 0 w 98"/>
                <a:gd name="T55" fmla="*/ 19396451 h 45"/>
                <a:gd name="T56" fmla="*/ 0 w 98"/>
                <a:gd name="T57" fmla="*/ 16844457 h 45"/>
                <a:gd name="T58" fmla="*/ 17694720 60000 65536"/>
                <a:gd name="T59" fmla="*/ 0 60000 65536"/>
                <a:gd name="T60" fmla="*/ 5898240 60000 65536"/>
                <a:gd name="T61" fmla="*/ 1179648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8"/>
                <a:gd name="T88" fmla="*/ 0 h 45"/>
                <a:gd name="T89" fmla="*/ 98 w 98"/>
                <a:gd name="T90" fmla="*/ 45 h 4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8" h="45">
                  <a:moveTo>
                    <a:pt x="0" y="33"/>
                  </a:moveTo>
                  <a:lnTo>
                    <a:pt x="7" y="28"/>
                  </a:lnTo>
                  <a:lnTo>
                    <a:pt x="14" y="24"/>
                  </a:lnTo>
                  <a:lnTo>
                    <a:pt x="26" y="19"/>
                  </a:lnTo>
                  <a:lnTo>
                    <a:pt x="38" y="12"/>
                  </a:lnTo>
                  <a:lnTo>
                    <a:pt x="53" y="7"/>
                  </a:lnTo>
                  <a:lnTo>
                    <a:pt x="67" y="4"/>
                  </a:lnTo>
                  <a:lnTo>
                    <a:pt x="84" y="0"/>
                  </a:lnTo>
                  <a:lnTo>
                    <a:pt x="98" y="0"/>
                  </a:lnTo>
                  <a:lnTo>
                    <a:pt x="96" y="2"/>
                  </a:lnTo>
                  <a:lnTo>
                    <a:pt x="93" y="7"/>
                  </a:lnTo>
                  <a:lnTo>
                    <a:pt x="93" y="9"/>
                  </a:lnTo>
                  <a:lnTo>
                    <a:pt x="93" y="12"/>
                  </a:lnTo>
                  <a:lnTo>
                    <a:pt x="86" y="12"/>
                  </a:lnTo>
                  <a:lnTo>
                    <a:pt x="77" y="14"/>
                  </a:lnTo>
                  <a:lnTo>
                    <a:pt x="67" y="14"/>
                  </a:lnTo>
                  <a:lnTo>
                    <a:pt x="57" y="16"/>
                  </a:lnTo>
                  <a:lnTo>
                    <a:pt x="45" y="21"/>
                  </a:lnTo>
                  <a:lnTo>
                    <a:pt x="36" y="26"/>
                  </a:lnTo>
                  <a:lnTo>
                    <a:pt x="21" y="36"/>
                  </a:lnTo>
                  <a:lnTo>
                    <a:pt x="9" y="45"/>
                  </a:lnTo>
                  <a:lnTo>
                    <a:pt x="5" y="45"/>
                  </a:lnTo>
                  <a:lnTo>
                    <a:pt x="2" y="43"/>
                  </a:lnTo>
                  <a:lnTo>
                    <a:pt x="0" y="38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389"/>
            <p:cNvSpPr>
              <a:spLocks/>
            </p:cNvSpPr>
            <p:nvPr/>
          </p:nvSpPr>
          <p:spPr bwMode="auto">
            <a:xfrm>
              <a:off x="891165" y="4742105"/>
              <a:ext cx="91732" cy="82158"/>
            </a:xfrm>
            <a:custGeom>
              <a:avLst/>
              <a:gdLst>
                <a:gd name="T0" fmla="*/ 38248911 w 110"/>
                <a:gd name="T1" fmla="*/ 0 h 115"/>
                <a:gd name="T2" fmla="*/ 76497821 w 110"/>
                <a:gd name="T3" fmla="*/ 29347555 h 115"/>
                <a:gd name="T4" fmla="*/ 38248911 w 110"/>
                <a:gd name="T5" fmla="*/ 58695111 h 115"/>
                <a:gd name="T6" fmla="*/ 0 w 110"/>
                <a:gd name="T7" fmla="*/ 29347555 h 115"/>
                <a:gd name="T8" fmla="*/ 0 w 110"/>
                <a:gd name="T9" fmla="*/ 15822203 h 115"/>
                <a:gd name="T10" fmla="*/ 0 w 110"/>
                <a:gd name="T11" fmla="*/ 24498806 h 115"/>
                <a:gd name="T12" fmla="*/ 1390991 w 110"/>
                <a:gd name="T13" fmla="*/ 35727301 h 115"/>
                <a:gd name="T14" fmla="*/ 4867634 w 110"/>
                <a:gd name="T15" fmla="*/ 48997612 h 115"/>
                <a:gd name="T16" fmla="*/ 8345111 w 110"/>
                <a:gd name="T17" fmla="*/ 58695111 h 115"/>
                <a:gd name="T18" fmla="*/ 14603737 w 110"/>
                <a:gd name="T19" fmla="*/ 51549510 h 115"/>
                <a:gd name="T20" fmla="*/ 22949679 w 110"/>
                <a:gd name="T21" fmla="*/ 45424800 h 115"/>
                <a:gd name="T22" fmla="*/ 29903803 w 110"/>
                <a:gd name="T23" fmla="*/ 41852000 h 115"/>
                <a:gd name="T24" fmla="*/ 36162425 w 110"/>
                <a:gd name="T25" fmla="*/ 39300101 h 115"/>
                <a:gd name="T26" fmla="*/ 46594019 w 110"/>
                <a:gd name="T27" fmla="*/ 36748203 h 115"/>
                <a:gd name="T28" fmla="*/ 56330130 w 110"/>
                <a:gd name="T29" fmla="*/ 32154501 h 115"/>
                <a:gd name="T30" fmla="*/ 68152714 w 110"/>
                <a:gd name="T31" fmla="*/ 27050704 h 115"/>
                <a:gd name="T32" fmla="*/ 76497821 w 110"/>
                <a:gd name="T33" fmla="*/ 21946902 h 115"/>
                <a:gd name="T34" fmla="*/ 73020346 w 110"/>
                <a:gd name="T35" fmla="*/ 17353199 h 115"/>
                <a:gd name="T36" fmla="*/ 66761723 w 110"/>
                <a:gd name="T37" fmla="*/ 21946902 h 115"/>
                <a:gd name="T38" fmla="*/ 58416615 w 110"/>
                <a:gd name="T39" fmla="*/ 26029802 h 115"/>
                <a:gd name="T40" fmla="*/ 50071494 w 110"/>
                <a:gd name="T41" fmla="*/ 30623505 h 115"/>
                <a:gd name="T42" fmla="*/ 44507533 w 110"/>
                <a:gd name="T43" fmla="*/ 32154501 h 115"/>
                <a:gd name="T44" fmla="*/ 38248911 w 110"/>
                <a:gd name="T45" fmla="*/ 32154501 h 115"/>
                <a:gd name="T46" fmla="*/ 29903803 w 110"/>
                <a:gd name="T47" fmla="*/ 30623505 h 115"/>
                <a:gd name="T48" fmla="*/ 21558688 w 110"/>
                <a:gd name="T49" fmla="*/ 32154501 h 115"/>
                <a:gd name="T50" fmla="*/ 13213577 w 110"/>
                <a:gd name="T51" fmla="*/ 34196305 h 115"/>
                <a:gd name="T52" fmla="*/ 11127092 w 110"/>
                <a:gd name="T53" fmla="*/ 30623505 h 115"/>
                <a:gd name="T54" fmla="*/ 13213577 w 110"/>
                <a:gd name="T55" fmla="*/ 27050704 h 115"/>
                <a:gd name="T56" fmla="*/ 13213577 w 110"/>
                <a:gd name="T57" fmla="*/ 23477904 h 115"/>
                <a:gd name="T58" fmla="*/ 16690222 w 110"/>
                <a:gd name="T59" fmla="*/ 20926000 h 115"/>
                <a:gd name="T60" fmla="*/ 19472203 w 110"/>
                <a:gd name="T61" fmla="*/ 17353199 h 115"/>
                <a:gd name="T62" fmla="*/ 26426321 w 110"/>
                <a:gd name="T63" fmla="*/ 13270305 h 115"/>
                <a:gd name="T64" fmla="*/ 31294793 w 110"/>
                <a:gd name="T65" fmla="*/ 11228498 h 115"/>
                <a:gd name="T66" fmla="*/ 33381279 w 110"/>
                <a:gd name="T67" fmla="*/ 8676600 h 115"/>
                <a:gd name="T68" fmla="*/ 31294793 w 110"/>
                <a:gd name="T69" fmla="*/ 6124701 h 115"/>
                <a:gd name="T70" fmla="*/ 29903803 w 110"/>
                <a:gd name="T71" fmla="*/ 3572802 h 115"/>
                <a:gd name="T72" fmla="*/ 26426321 w 110"/>
                <a:gd name="T73" fmla="*/ 1020903 h 115"/>
                <a:gd name="T74" fmla="*/ 22949679 w 110"/>
                <a:gd name="T75" fmla="*/ 0 h 115"/>
                <a:gd name="T76" fmla="*/ 18081213 w 110"/>
                <a:gd name="T77" fmla="*/ 1020903 h 115"/>
                <a:gd name="T78" fmla="*/ 11127092 w 110"/>
                <a:gd name="T79" fmla="*/ 5103798 h 115"/>
                <a:gd name="T80" fmla="*/ 4867634 w 110"/>
                <a:gd name="T81" fmla="*/ 9697502 h 115"/>
                <a:gd name="T82" fmla="*/ 0 w 110"/>
                <a:gd name="T83" fmla="*/ 15822203 h 115"/>
                <a:gd name="T84" fmla="*/ 17694720 60000 65536"/>
                <a:gd name="T85" fmla="*/ 0 60000 65536"/>
                <a:gd name="T86" fmla="*/ 5898240 60000 65536"/>
                <a:gd name="T87" fmla="*/ 1179648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0"/>
                <a:gd name="T127" fmla="*/ 0 h 115"/>
                <a:gd name="T128" fmla="*/ 110 w 110"/>
                <a:gd name="T129" fmla="*/ 115 h 11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0" h="115">
                  <a:moveTo>
                    <a:pt x="0" y="31"/>
                  </a:moveTo>
                  <a:lnTo>
                    <a:pt x="0" y="48"/>
                  </a:lnTo>
                  <a:lnTo>
                    <a:pt x="2" y="70"/>
                  </a:lnTo>
                  <a:lnTo>
                    <a:pt x="7" y="96"/>
                  </a:lnTo>
                  <a:lnTo>
                    <a:pt x="12" y="115"/>
                  </a:lnTo>
                  <a:lnTo>
                    <a:pt x="21" y="101"/>
                  </a:lnTo>
                  <a:lnTo>
                    <a:pt x="33" y="89"/>
                  </a:lnTo>
                  <a:lnTo>
                    <a:pt x="43" y="82"/>
                  </a:lnTo>
                  <a:lnTo>
                    <a:pt x="52" y="77"/>
                  </a:lnTo>
                  <a:lnTo>
                    <a:pt x="67" y="72"/>
                  </a:lnTo>
                  <a:lnTo>
                    <a:pt x="81" y="63"/>
                  </a:lnTo>
                  <a:lnTo>
                    <a:pt x="98" y="53"/>
                  </a:lnTo>
                  <a:lnTo>
                    <a:pt x="110" y="43"/>
                  </a:lnTo>
                  <a:lnTo>
                    <a:pt x="105" y="34"/>
                  </a:lnTo>
                  <a:lnTo>
                    <a:pt x="96" y="43"/>
                  </a:lnTo>
                  <a:lnTo>
                    <a:pt x="84" y="51"/>
                  </a:lnTo>
                  <a:lnTo>
                    <a:pt x="72" y="60"/>
                  </a:lnTo>
                  <a:lnTo>
                    <a:pt x="64" y="63"/>
                  </a:lnTo>
                  <a:lnTo>
                    <a:pt x="55" y="63"/>
                  </a:lnTo>
                  <a:lnTo>
                    <a:pt x="43" y="60"/>
                  </a:lnTo>
                  <a:lnTo>
                    <a:pt x="31" y="63"/>
                  </a:lnTo>
                  <a:lnTo>
                    <a:pt x="19" y="67"/>
                  </a:lnTo>
                  <a:lnTo>
                    <a:pt x="16" y="60"/>
                  </a:lnTo>
                  <a:lnTo>
                    <a:pt x="19" y="53"/>
                  </a:lnTo>
                  <a:lnTo>
                    <a:pt x="19" y="46"/>
                  </a:lnTo>
                  <a:lnTo>
                    <a:pt x="24" y="41"/>
                  </a:lnTo>
                  <a:lnTo>
                    <a:pt x="28" y="34"/>
                  </a:lnTo>
                  <a:lnTo>
                    <a:pt x="38" y="26"/>
                  </a:lnTo>
                  <a:lnTo>
                    <a:pt x="45" y="22"/>
                  </a:lnTo>
                  <a:lnTo>
                    <a:pt x="48" y="17"/>
                  </a:lnTo>
                  <a:lnTo>
                    <a:pt x="45" y="12"/>
                  </a:lnTo>
                  <a:lnTo>
                    <a:pt x="43" y="7"/>
                  </a:lnTo>
                  <a:lnTo>
                    <a:pt x="38" y="2"/>
                  </a:lnTo>
                  <a:lnTo>
                    <a:pt x="33" y="0"/>
                  </a:lnTo>
                  <a:lnTo>
                    <a:pt x="26" y="2"/>
                  </a:lnTo>
                  <a:lnTo>
                    <a:pt x="16" y="10"/>
                  </a:lnTo>
                  <a:lnTo>
                    <a:pt x="7" y="19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390"/>
            <p:cNvSpPr>
              <a:spLocks/>
            </p:cNvSpPr>
            <p:nvPr/>
          </p:nvSpPr>
          <p:spPr bwMode="auto">
            <a:xfrm>
              <a:off x="904506" y="4779971"/>
              <a:ext cx="104241" cy="68589"/>
            </a:xfrm>
            <a:custGeom>
              <a:avLst/>
              <a:gdLst>
                <a:gd name="T0" fmla="*/ 43465164 w 125"/>
                <a:gd name="T1" fmla="*/ 0 h 96"/>
                <a:gd name="T2" fmla="*/ 86929493 w 125"/>
                <a:gd name="T3" fmla="*/ 24502709 h 96"/>
                <a:gd name="T4" fmla="*/ 43465164 w 125"/>
                <a:gd name="T5" fmla="*/ 49004704 h 96"/>
                <a:gd name="T6" fmla="*/ 0 w 125"/>
                <a:gd name="T7" fmla="*/ 24502709 h 96"/>
                <a:gd name="T8" fmla="*/ 0 w 125"/>
                <a:gd name="T9" fmla="*/ 37774676 h 96"/>
                <a:gd name="T10" fmla="*/ 5563134 w 125"/>
                <a:gd name="T11" fmla="*/ 34200905 h 96"/>
                <a:gd name="T12" fmla="*/ 13909088 w 125"/>
                <a:gd name="T13" fmla="*/ 30627848 h 96"/>
                <a:gd name="T14" fmla="*/ 20167716 w 125"/>
                <a:gd name="T15" fmla="*/ 27054791 h 96"/>
                <a:gd name="T16" fmla="*/ 28512838 w 125"/>
                <a:gd name="T17" fmla="*/ 21949908 h 96"/>
                <a:gd name="T18" fmla="*/ 36857954 w 125"/>
                <a:gd name="T19" fmla="*/ 18376850 h 96"/>
                <a:gd name="T20" fmla="*/ 43812078 w 125"/>
                <a:gd name="T21" fmla="*/ 14803793 h 96"/>
                <a:gd name="T22" fmla="*/ 48680548 w 125"/>
                <a:gd name="T23" fmla="*/ 12250997 h 96"/>
                <a:gd name="T24" fmla="*/ 52158027 w 125"/>
                <a:gd name="T25" fmla="*/ 11230019 h 96"/>
                <a:gd name="T26" fmla="*/ 60503156 w 125"/>
                <a:gd name="T27" fmla="*/ 8677937 h 96"/>
                <a:gd name="T28" fmla="*/ 70239263 w 125"/>
                <a:gd name="T29" fmla="*/ 5104879 h 96"/>
                <a:gd name="T30" fmla="*/ 80670865 w 125"/>
                <a:gd name="T31" fmla="*/ 1020976 h 96"/>
                <a:gd name="T32" fmla="*/ 86929493 w 125"/>
                <a:gd name="T33" fmla="*/ 0 h 96"/>
                <a:gd name="T34" fmla="*/ 86929493 w 125"/>
                <a:gd name="T35" fmla="*/ 1020976 h 96"/>
                <a:gd name="T36" fmla="*/ 86929493 w 125"/>
                <a:gd name="T37" fmla="*/ 3573058 h 96"/>
                <a:gd name="T38" fmla="*/ 85538502 w 125"/>
                <a:gd name="T39" fmla="*/ 6125856 h 96"/>
                <a:gd name="T40" fmla="*/ 82061857 w 125"/>
                <a:gd name="T41" fmla="*/ 7146831 h 96"/>
                <a:gd name="T42" fmla="*/ 77193386 w 125"/>
                <a:gd name="T43" fmla="*/ 9698913 h 96"/>
                <a:gd name="T44" fmla="*/ 67457279 w 125"/>
                <a:gd name="T45" fmla="*/ 14803793 h 96"/>
                <a:gd name="T46" fmla="*/ 55634685 w 125"/>
                <a:gd name="T47" fmla="*/ 20928932 h 96"/>
                <a:gd name="T48" fmla="*/ 47289557 w 125"/>
                <a:gd name="T49" fmla="*/ 25522970 h 96"/>
                <a:gd name="T50" fmla="*/ 36857954 w 125"/>
                <a:gd name="T51" fmla="*/ 31648823 h 96"/>
                <a:gd name="T52" fmla="*/ 23645195 w 125"/>
                <a:gd name="T53" fmla="*/ 40326758 h 96"/>
                <a:gd name="T54" fmla="*/ 10431606 w 125"/>
                <a:gd name="T55" fmla="*/ 46452611 h 96"/>
                <a:gd name="T56" fmla="*/ 3477481 w 125"/>
                <a:gd name="T57" fmla="*/ 49004704 h 96"/>
                <a:gd name="T58" fmla="*/ 2086488 w 125"/>
                <a:gd name="T59" fmla="*/ 47983728 h 96"/>
                <a:gd name="T60" fmla="*/ 0 w 125"/>
                <a:gd name="T61" fmla="*/ 43899815 h 96"/>
                <a:gd name="T62" fmla="*/ 0 w 125"/>
                <a:gd name="T63" fmla="*/ 41857864 h 96"/>
                <a:gd name="T64" fmla="*/ 0 w 125"/>
                <a:gd name="T65" fmla="*/ 37774676 h 96"/>
                <a:gd name="T66" fmla="*/ 17694720 60000 65536"/>
                <a:gd name="T67" fmla="*/ 0 60000 65536"/>
                <a:gd name="T68" fmla="*/ 5898240 60000 65536"/>
                <a:gd name="T69" fmla="*/ 1179648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5"/>
                <a:gd name="T100" fmla="*/ 0 h 96"/>
                <a:gd name="T101" fmla="*/ 125 w 125"/>
                <a:gd name="T102" fmla="*/ 96 h 9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5" h="96">
                  <a:moveTo>
                    <a:pt x="0" y="74"/>
                  </a:moveTo>
                  <a:lnTo>
                    <a:pt x="8" y="67"/>
                  </a:lnTo>
                  <a:lnTo>
                    <a:pt x="20" y="60"/>
                  </a:lnTo>
                  <a:lnTo>
                    <a:pt x="29" y="53"/>
                  </a:lnTo>
                  <a:lnTo>
                    <a:pt x="41" y="43"/>
                  </a:lnTo>
                  <a:lnTo>
                    <a:pt x="53" y="36"/>
                  </a:lnTo>
                  <a:lnTo>
                    <a:pt x="63" y="29"/>
                  </a:lnTo>
                  <a:lnTo>
                    <a:pt x="70" y="24"/>
                  </a:lnTo>
                  <a:lnTo>
                    <a:pt x="75" y="22"/>
                  </a:lnTo>
                  <a:lnTo>
                    <a:pt x="87" y="17"/>
                  </a:lnTo>
                  <a:lnTo>
                    <a:pt x="101" y="10"/>
                  </a:lnTo>
                  <a:lnTo>
                    <a:pt x="116" y="2"/>
                  </a:lnTo>
                  <a:lnTo>
                    <a:pt x="125" y="0"/>
                  </a:lnTo>
                  <a:lnTo>
                    <a:pt x="125" y="2"/>
                  </a:lnTo>
                  <a:lnTo>
                    <a:pt x="125" y="7"/>
                  </a:lnTo>
                  <a:lnTo>
                    <a:pt x="123" y="12"/>
                  </a:lnTo>
                  <a:lnTo>
                    <a:pt x="118" y="14"/>
                  </a:lnTo>
                  <a:lnTo>
                    <a:pt x="111" y="19"/>
                  </a:lnTo>
                  <a:lnTo>
                    <a:pt x="97" y="29"/>
                  </a:lnTo>
                  <a:lnTo>
                    <a:pt x="80" y="41"/>
                  </a:lnTo>
                  <a:lnTo>
                    <a:pt x="68" y="50"/>
                  </a:lnTo>
                  <a:lnTo>
                    <a:pt x="53" y="62"/>
                  </a:lnTo>
                  <a:lnTo>
                    <a:pt x="34" y="79"/>
                  </a:lnTo>
                  <a:lnTo>
                    <a:pt x="15" y="91"/>
                  </a:lnTo>
                  <a:lnTo>
                    <a:pt x="5" y="96"/>
                  </a:lnTo>
                  <a:lnTo>
                    <a:pt x="3" y="94"/>
                  </a:lnTo>
                  <a:lnTo>
                    <a:pt x="0" y="86"/>
                  </a:lnTo>
                  <a:lnTo>
                    <a:pt x="0" y="82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391"/>
            <p:cNvSpPr>
              <a:spLocks/>
            </p:cNvSpPr>
            <p:nvPr/>
          </p:nvSpPr>
          <p:spPr bwMode="auto">
            <a:xfrm>
              <a:off x="918679" y="4836407"/>
              <a:ext cx="58375" cy="55010"/>
            </a:xfrm>
            <a:custGeom>
              <a:avLst/>
              <a:gdLst>
                <a:gd name="T0" fmla="*/ 24340703 w 70"/>
                <a:gd name="T1" fmla="*/ 0 h 77"/>
                <a:gd name="T2" fmla="*/ 48680572 w 70"/>
                <a:gd name="T3" fmla="*/ 19649998 h 77"/>
                <a:gd name="T4" fmla="*/ 24340703 w 70"/>
                <a:gd name="T5" fmla="*/ 39299997 h 77"/>
                <a:gd name="T6" fmla="*/ 0 w 70"/>
                <a:gd name="T7" fmla="*/ 19649998 h 77"/>
                <a:gd name="T8" fmla="*/ 2086489 w 70"/>
                <a:gd name="T9" fmla="*/ 20925944 h 77"/>
                <a:gd name="T10" fmla="*/ 11822603 w 70"/>
                <a:gd name="T11" fmla="*/ 15822161 h 77"/>
                <a:gd name="T12" fmla="*/ 23645207 w 70"/>
                <a:gd name="T13" fmla="*/ 8676577 h 77"/>
                <a:gd name="T14" fmla="*/ 35466980 w 70"/>
                <a:gd name="T15" fmla="*/ 3572792 h 77"/>
                <a:gd name="T16" fmla="*/ 46594084 w 70"/>
                <a:gd name="T17" fmla="*/ 0 h 77"/>
                <a:gd name="T18" fmla="*/ 36857972 w 70"/>
                <a:gd name="T19" fmla="*/ 6124685 h 77"/>
                <a:gd name="T20" fmla="*/ 27121854 w 70"/>
                <a:gd name="T21" fmla="*/ 11228468 h 77"/>
                <a:gd name="T22" fmla="*/ 20167726 w 70"/>
                <a:gd name="T23" fmla="*/ 15822161 h 77"/>
                <a:gd name="T24" fmla="*/ 16690246 w 70"/>
                <a:gd name="T25" fmla="*/ 18374053 h 77"/>
                <a:gd name="T26" fmla="*/ 18776734 w 70"/>
                <a:gd name="T27" fmla="*/ 18374053 h 77"/>
                <a:gd name="T28" fmla="*/ 23645207 w 70"/>
                <a:gd name="T29" fmla="*/ 18374053 h 77"/>
                <a:gd name="T30" fmla="*/ 28512852 w 70"/>
                <a:gd name="T31" fmla="*/ 18374053 h 77"/>
                <a:gd name="T32" fmla="*/ 33381325 w 70"/>
                <a:gd name="T33" fmla="*/ 17353153 h 77"/>
                <a:gd name="T34" fmla="*/ 40335453 w 70"/>
                <a:gd name="T35" fmla="*/ 17353153 h 77"/>
                <a:gd name="T36" fmla="*/ 45203092 w 70"/>
                <a:gd name="T37" fmla="*/ 17353153 h 77"/>
                <a:gd name="T38" fmla="*/ 48680572 w 70"/>
                <a:gd name="T39" fmla="*/ 17353153 h 77"/>
                <a:gd name="T40" fmla="*/ 46594084 w 70"/>
                <a:gd name="T41" fmla="*/ 19905045 h 77"/>
                <a:gd name="T42" fmla="*/ 36857972 w 70"/>
                <a:gd name="T43" fmla="*/ 24498741 h 77"/>
                <a:gd name="T44" fmla="*/ 21558719 w 70"/>
                <a:gd name="T45" fmla="*/ 30623423 h 77"/>
                <a:gd name="T46" fmla="*/ 8345123 w 70"/>
                <a:gd name="T47" fmla="*/ 36748105 h 77"/>
                <a:gd name="T48" fmla="*/ 2086489 w 70"/>
                <a:gd name="T49" fmla="*/ 39299997 h 77"/>
                <a:gd name="T50" fmla="*/ 2086489 w 70"/>
                <a:gd name="T51" fmla="*/ 36748105 h 77"/>
                <a:gd name="T52" fmla="*/ 0 w 70"/>
                <a:gd name="T53" fmla="*/ 32154415 h 77"/>
                <a:gd name="T54" fmla="*/ 0 w 70"/>
                <a:gd name="T55" fmla="*/ 27050632 h 77"/>
                <a:gd name="T56" fmla="*/ 2086489 w 70"/>
                <a:gd name="T57" fmla="*/ 20925944 h 77"/>
                <a:gd name="T58" fmla="*/ 17694720 60000 65536"/>
                <a:gd name="T59" fmla="*/ 0 60000 65536"/>
                <a:gd name="T60" fmla="*/ 5898240 60000 65536"/>
                <a:gd name="T61" fmla="*/ 1179648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0"/>
                <a:gd name="T88" fmla="*/ 0 h 77"/>
                <a:gd name="T89" fmla="*/ 70 w 70"/>
                <a:gd name="T90" fmla="*/ 77 h 7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0" h="77">
                  <a:moveTo>
                    <a:pt x="3" y="41"/>
                  </a:moveTo>
                  <a:lnTo>
                    <a:pt x="17" y="31"/>
                  </a:lnTo>
                  <a:lnTo>
                    <a:pt x="34" y="17"/>
                  </a:lnTo>
                  <a:lnTo>
                    <a:pt x="51" y="7"/>
                  </a:lnTo>
                  <a:lnTo>
                    <a:pt x="67" y="0"/>
                  </a:lnTo>
                  <a:lnTo>
                    <a:pt x="53" y="12"/>
                  </a:lnTo>
                  <a:lnTo>
                    <a:pt x="39" y="22"/>
                  </a:lnTo>
                  <a:lnTo>
                    <a:pt x="29" y="31"/>
                  </a:lnTo>
                  <a:lnTo>
                    <a:pt x="24" y="36"/>
                  </a:lnTo>
                  <a:lnTo>
                    <a:pt x="27" y="36"/>
                  </a:lnTo>
                  <a:lnTo>
                    <a:pt x="34" y="36"/>
                  </a:lnTo>
                  <a:lnTo>
                    <a:pt x="41" y="36"/>
                  </a:lnTo>
                  <a:lnTo>
                    <a:pt x="48" y="34"/>
                  </a:lnTo>
                  <a:lnTo>
                    <a:pt x="58" y="34"/>
                  </a:lnTo>
                  <a:lnTo>
                    <a:pt x="65" y="34"/>
                  </a:lnTo>
                  <a:lnTo>
                    <a:pt x="70" y="34"/>
                  </a:lnTo>
                  <a:lnTo>
                    <a:pt x="67" y="39"/>
                  </a:lnTo>
                  <a:lnTo>
                    <a:pt x="53" y="48"/>
                  </a:lnTo>
                  <a:lnTo>
                    <a:pt x="31" y="60"/>
                  </a:lnTo>
                  <a:lnTo>
                    <a:pt x="12" y="72"/>
                  </a:lnTo>
                  <a:lnTo>
                    <a:pt x="3" y="77"/>
                  </a:lnTo>
                  <a:lnTo>
                    <a:pt x="3" y="72"/>
                  </a:lnTo>
                  <a:lnTo>
                    <a:pt x="0" y="63"/>
                  </a:lnTo>
                  <a:lnTo>
                    <a:pt x="0" y="53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392"/>
            <p:cNvSpPr>
              <a:spLocks/>
            </p:cNvSpPr>
            <p:nvPr/>
          </p:nvSpPr>
          <p:spPr bwMode="auto">
            <a:xfrm>
              <a:off x="931188" y="4896419"/>
              <a:ext cx="31683" cy="27861"/>
            </a:xfrm>
            <a:custGeom>
              <a:avLst/>
              <a:gdLst>
                <a:gd name="T0" fmla="*/ 13208474 w 38"/>
                <a:gd name="T1" fmla="*/ 0 h 39"/>
                <a:gd name="T2" fmla="*/ 26416114 w 38"/>
                <a:gd name="T3" fmla="*/ 9952091 h 39"/>
                <a:gd name="T4" fmla="*/ 13208474 w 38"/>
                <a:gd name="T5" fmla="*/ 19903468 h 39"/>
                <a:gd name="T6" fmla="*/ 0 w 38"/>
                <a:gd name="T7" fmla="*/ 9952091 h 39"/>
                <a:gd name="T8" fmla="*/ 0 w 38"/>
                <a:gd name="T9" fmla="*/ 5103563 h 39"/>
                <a:gd name="T10" fmla="*/ 4865841 w 38"/>
                <a:gd name="T11" fmla="*/ 4082708 h 39"/>
                <a:gd name="T12" fmla="*/ 13208474 w 38"/>
                <a:gd name="T13" fmla="*/ 2551782 h 39"/>
                <a:gd name="T14" fmla="*/ 21550274 w 38"/>
                <a:gd name="T15" fmla="*/ 0 h 39"/>
                <a:gd name="T16" fmla="*/ 26416114 w 38"/>
                <a:gd name="T17" fmla="*/ 0 h 39"/>
                <a:gd name="T18" fmla="*/ 19464200 w 38"/>
                <a:gd name="T19" fmla="*/ 5103563 h 39"/>
                <a:gd name="T20" fmla="*/ 13208474 w 38"/>
                <a:gd name="T21" fmla="*/ 11227267 h 39"/>
                <a:gd name="T22" fmla="*/ 6256558 w 38"/>
                <a:gd name="T23" fmla="*/ 16330831 h 39"/>
                <a:gd name="T24" fmla="*/ 4865841 w 38"/>
                <a:gd name="T25" fmla="*/ 19903468 h 39"/>
                <a:gd name="T26" fmla="*/ 2780600 w 38"/>
                <a:gd name="T27" fmla="*/ 16330831 h 39"/>
                <a:gd name="T28" fmla="*/ 0 w 38"/>
                <a:gd name="T29" fmla="*/ 12248125 h 39"/>
                <a:gd name="T30" fmla="*/ 0 w 38"/>
                <a:gd name="T31" fmla="*/ 8676201 h 39"/>
                <a:gd name="T32" fmla="*/ 0 w 38"/>
                <a:gd name="T33" fmla="*/ 5103563 h 39"/>
                <a:gd name="T34" fmla="*/ 17694720 60000 65536"/>
                <a:gd name="T35" fmla="*/ 0 60000 65536"/>
                <a:gd name="T36" fmla="*/ 5898240 60000 65536"/>
                <a:gd name="T37" fmla="*/ 1179648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39"/>
                <a:gd name="T53" fmla="*/ 38 w 38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39">
                  <a:moveTo>
                    <a:pt x="0" y="10"/>
                  </a:moveTo>
                  <a:lnTo>
                    <a:pt x="7" y="8"/>
                  </a:lnTo>
                  <a:lnTo>
                    <a:pt x="19" y="5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28" y="10"/>
                  </a:lnTo>
                  <a:lnTo>
                    <a:pt x="19" y="22"/>
                  </a:lnTo>
                  <a:lnTo>
                    <a:pt x="9" y="32"/>
                  </a:lnTo>
                  <a:lnTo>
                    <a:pt x="7" y="39"/>
                  </a:lnTo>
                  <a:lnTo>
                    <a:pt x="4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393"/>
            <p:cNvSpPr>
              <a:spLocks/>
            </p:cNvSpPr>
            <p:nvPr/>
          </p:nvSpPr>
          <p:spPr bwMode="auto">
            <a:xfrm>
              <a:off x="981224" y="4839983"/>
              <a:ext cx="84225" cy="45006"/>
            </a:xfrm>
            <a:custGeom>
              <a:avLst/>
              <a:gdLst>
                <a:gd name="T0" fmla="*/ 35118492 w 101"/>
                <a:gd name="T1" fmla="*/ 0 h 63"/>
                <a:gd name="T2" fmla="*/ 70236150 w 101"/>
                <a:gd name="T3" fmla="*/ 16075716 h 63"/>
                <a:gd name="T4" fmla="*/ 35118492 w 101"/>
                <a:gd name="T5" fmla="*/ 32151433 h 63"/>
                <a:gd name="T6" fmla="*/ 0 w 101"/>
                <a:gd name="T7" fmla="*/ 16075716 h 63"/>
                <a:gd name="T8" fmla="*/ 0 w 101"/>
                <a:gd name="T9" fmla="*/ 28068746 h 63"/>
                <a:gd name="T10" fmla="*/ 3477409 w 101"/>
                <a:gd name="T11" fmla="*/ 24496128 h 63"/>
                <a:gd name="T12" fmla="*/ 6258501 w 101"/>
                <a:gd name="T13" fmla="*/ 20924219 h 63"/>
                <a:gd name="T14" fmla="*/ 13212483 w 101"/>
                <a:gd name="T15" fmla="*/ 17351600 h 63"/>
                <a:gd name="T16" fmla="*/ 22948393 w 101"/>
                <a:gd name="T17" fmla="*/ 13268914 h 63"/>
                <a:gd name="T18" fmla="*/ 34770751 w 101"/>
                <a:gd name="T19" fmla="*/ 9696293 h 63"/>
                <a:gd name="T20" fmla="*/ 50069676 w 101"/>
                <a:gd name="T21" fmla="*/ 5103538 h 63"/>
                <a:gd name="T22" fmla="*/ 61891206 w 101"/>
                <a:gd name="T23" fmla="*/ 2551769 h 63"/>
                <a:gd name="T24" fmla="*/ 70236150 w 101"/>
                <a:gd name="T25" fmla="*/ 0 h 63"/>
                <a:gd name="T26" fmla="*/ 68149705 w 101"/>
                <a:gd name="T27" fmla="*/ 2551769 h 63"/>
                <a:gd name="T28" fmla="*/ 68149705 w 101"/>
                <a:gd name="T29" fmla="*/ 5103538 h 63"/>
                <a:gd name="T30" fmla="*/ 68149705 w 101"/>
                <a:gd name="T31" fmla="*/ 6124389 h 63"/>
                <a:gd name="T32" fmla="*/ 68149705 w 101"/>
                <a:gd name="T33" fmla="*/ 8675443 h 63"/>
                <a:gd name="T34" fmla="*/ 56328188 w 101"/>
                <a:gd name="T35" fmla="*/ 12248064 h 63"/>
                <a:gd name="T36" fmla="*/ 46592268 w 101"/>
                <a:gd name="T37" fmla="*/ 17351600 h 63"/>
                <a:gd name="T38" fmla="*/ 36856362 w 101"/>
                <a:gd name="T39" fmla="*/ 21944354 h 63"/>
                <a:gd name="T40" fmla="*/ 33379788 w 101"/>
                <a:gd name="T41" fmla="*/ 26027046 h 63"/>
                <a:gd name="T42" fmla="*/ 26425801 w 101"/>
                <a:gd name="T43" fmla="*/ 29599664 h 63"/>
                <a:gd name="T44" fmla="*/ 14603450 w 101"/>
                <a:gd name="T45" fmla="*/ 32151433 h 63"/>
                <a:gd name="T46" fmla="*/ 4867538 w 101"/>
                <a:gd name="T47" fmla="*/ 32151433 h 63"/>
                <a:gd name="T48" fmla="*/ 0 w 101"/>
                <a:gd name="T49" fmla="*/ 28068746 h 63"/>
                <a:gd name="T50" fmla="*/ 17694720 60000 65536"/>
                <a:gd name="T51" fmla="*/ 0 60000 65536"/>
                <a:gd name="T52" fmla="*/ 5898240 60000 65536"/>
                <a:gd name="T53" fmla="*/ 1179648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1"/>
                <a:gd name="T76" fmla="*/ 0 h 63"/>
                <a:gd name="T77" fmla="*/ 101 w 101"/>
                <a:gd name="T78" fmla="*/ 63 h 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1" h="63">
                  <a:moveTo>
                    <a:pt x="0" y="55"/>
                  </a:moveTo>
                  <a:lnTo>
                    <a:pt x="5" y="48"/>
                  </a:lnTo>
                  <a:lnTo>
                    <a:pt x="9" y="41"/>
                  </a:lnTo>
                  <a:lnTo>
                    <a:pt x="19" y="34"/>
                  </a:lnTo>
                  <a:lnTo>
                    <a:pt x="33" y="26"/>
                  </a:lnTo>
                  <a:lnTo>
                    <a:pt x="50" y="19"/>
                  </a:lnTo>
                  <a:lnTo>
                    <a:pt x="72" y="10"/>
                  </a:lnTo>
                  <a:lnTo>
                    <a:pt x="89" y="5"/>
                  </a:lnTo>
                  <a:lnTo>
                    <a:pt x="101" y="0"/>
                  </a:lnTo>
                  <a:lnTo>
                    <a:pt x="98" y="5"/>
                  </a:lnTo>
                  <a:lnTo>
                    <a:pt x="98" y="10"/>
                  </a:lnTo>
                  <a:lnTo>
                    <a:pt x="98" y="12"/>
                  </a:lnTo>
                  <a:lnTo>
                    <a:pt x="98" y="17"/>
                  </a:lnTo>
                  <a:lnTo>
                    <a:pt x="81" y="24"/>
                  </a:lnTo>
                  <a:lnTo>
                    <a:pt x="67" y="34"/>
                  </a:lnTo>
                  <a:lnTo>
                    <a:pt x="53" y="43"/>
                  </a:lnTo>
                  <a:lnTo>
                    <a:pt x="48" y="51"/>
                  </a:lnTo>
                  <a:lnTo>
                    <a:pt x="38" y="58"/>
                  </a:lnTo>
                  <a:lnTo>
                    <a:pt x="21" y="63"/>
                  </a:lnTo>
                  <a:lnTo>
                    <a:pt x="7" y="63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394"/>
            <p:cNvSpPr>
              <a:spLocks/>
            </p:cNvSpPr>
            <p:nvPr/>
          </p:nvSpPr>
          <p:spPr bwMode="auto">
            <a:xfrm>
              <a:off x="1008738" y="4910712"/>
              <a:ext cx="76718" cy="22146"/>
            </a:xfrm>
            <a:custGeom>
              <a:avLst/>
              <a:gdLst>
                <a:gd name="T0" fmla="*/ 31987239 w 92"/>
                <a:gd name="T1" fmla="*/ 0 h 31"/>
                <a:gd name="T2" fmla="*/ 63974478 w 92"/>
                <a:gd name="T3" fmla="*/ 7910409 h 31"/>
                <a:gd name="T4" fmla="*/ 31987239 w 92"/>
                <a:gd name="T5" fmla="*/ 15820818 h 31"/>
                <a:gd name="T6" fmla="*/ 0 w 92"/>
                <a:gd name="T7" fmla="*/ 7910409 h 31"/>
                <a:gd name="T8" fmla="*/ 0 w 92"/>
                <a:gd name="T9" fmla="*/ 13269028 h 31"/>
                <a:gd name="T10" fmla="*/ 5562889 w 92"/>
                <a:gd name="T11" fmla="*/ 10717235 h 31"/>
                <a:gd name="T12" fmla="*/ 10430312 w 92"/>
                <a:gd name="T13" fmla="*/ 8165445 h 31"/>
                <a:gd name="T14" fmla="*/ 16688668 w 92"/>
                <a:gd name="T15" fmla="*/ 6124442 h 31"/>
                <a:gd name="T16" fmla="*/ 25033415 w 92"/>
                <a:gd name="T17" fmla="*/ 4592795 h 31"/>
                <a:gd name="T18" fmla="*/ 33378169 w 92"/>
                <a:gd name="T19" fmla="*/ 2041719 h 31"/>
                <a:gd name="T20" fmla="*/ 43808478 w 92"/>
                <a:gd name="T21" fmla="*/ 1020859 h 31"/>
                <a:gd name="T22" fmla="*/ 53544156 w 92"/>
                <a:gd name="T23" fmla="*/ 0 h 31"/>
                <a:gd name="T24" fmla="*/ 63974478 w 92"/>
                <a:gd name="T25" fmla="*/ 0 h 31"/>
                <a:gd name="T26" fmla="*/ 63974478 w 92"/>
                <a:gd name="T27" fmla="*/ 2041719 h 31"/>
                <a:gd name="T28" fmla="*/ 55629730 w 92"/>
                <a:gd name="T29" fmla="*/ 3572650 h 31"/>
                <a:gd name="T30" fmla="*/ 47285804 w 92"/>
                <a:gd name="T31" fmla="*/ 4592795 h 31"/>
                <a:gd name="T32" fmla="*/ 38941056 w 92"/>
                <a:gd name="T33" fmla="*/ 6124442 h 31"/>
                <a:gd name="T34" fmla="*/ 30596309 w 92"/>
                <a:gd name="T35" fmla="*/ 8165445 h 31"/>
                <a:gd name="T36" fmla="*/ 22252389 w 92"/>
                <a:gd name="T37" fmla="*/ 9696376 h 31"/>
                <a:gd name="T38" fmla="*/ 13907641 w 92"/>
                <a:gd name="T39" fmla="*/ 12248169 h 31"/>
                <a:gd name="T40" fmla="*/ 6953821 w 92"/>
                <a:gd name="T41" fmla="*/ 13269028 h 31"/>
                <a:gd name="T42" fmla="*/ 2086396 w 92"/>
                <a:gd name="T43" fmla="*/ 15820818 h 31"/>
                <a:gd name="T44" fmla="*/ 0 w 92"/>
                <a:gd name="T45" fmla="*/ 13269028 h 31"/>
                <a:gd name="T46" fmla="*/ 17694720 60000 65536"/>
                <a:gd name="T47" fmla="*/ 0 60000 65536"/>
                <a:gd name="T48" fmla="*/ 5898240 60000 65536"/>
                <a:gd name="T49" fmla="*/ 1179648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2"/>
                <a:gd name="T70" fmla="*/ 0 h 31"/>
                <a:gd name="T71" fmla="*/ 92 w 92"/>
                <a:gd name="T72" fmla="*/ 31 h 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2" h="31">
                  <a:moveTo>
                    <a:pt x="0" y="26"/>
                  </a:moveTo>
                  <a:lnTo>
                    <a:pt x="8" y="21"/>
                  </a:lnTo>
                  <a:lnTo>
                    <a:pt x="15" y="16"/>
                  </a:lnTo>
                  <a:lnTo>
                    <a:pt x="24" y="12"/>
                  </a:lnTo>
                  <a:lnTo>
                    <a:pt x="36" y="9"/>
                  </a:lnTo>
                  <a:lnTo>
                    <a:pt x="48" y="4"/>
                  </a:lnTo>
                  <a:lnTo>
                    <a:pt x="63" y="2"/>
                  </a:lnTo>
                  <a:lnTo>
                    <a:pt x="77" y="0"/>
                  </a:lnTo>
                  <a:lnTo>
                    <a:pt x="92" y="0"/>
                  </a:lnTo>
                  <a:lnTo>
                    <a:pt x="92" y="4"/>
                  </a:lnTo>
                  <a:lnTo>
                    <a:pt x="80" y="7"/>
                  </a:lnTo>
                  <a:lnTo>
                    <a:pt x="68" y="9"/>
                  </a:lnTo>
                  <a:lnTo>
                    <a:pt x="56" y="12"/>
                  </a:lnTo>
                  <a:lnTo>
                    <a:pt x="44" y="16"/>
                  </a:lnTo>
                  <a:lnTo>
                    <a:pt x="32" y="19"/>
                  </a:lnTo>
                  <a:lnTo>
                    <a:pt x="20" y="24"/>
                  </a:lnTo>
                  <a:lnTo>
                    <a:pt x="10" y="26"/>
                  </a:lnTo>
                  <a:lnTo>
                    <a:pt x="3" y="31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395"/>
            <p:cNvSpPr>
              <a:spLocks/>
            </p:cNvSpPr>
            <p:nvPr/>
          </p:nvSpPr>
          <p:spPr bwMode="auto">
            <a:xfrm>
              <a:off x="1081296" y="4826404"/>
              <a:ext cx="21680" cy="8577"/>
            </a:xfrm>
            <a:custGeom>
              <a:avLst/>
              <a:gdLst>
                <a:gd name="T0" fmla="*/ 9038893 w 26"/>
                <a:gd name="T1" fmla="*/ 0 h 12"/>
                <a:gd name="T2" fmla="*/ 18077786 w 26"/>
                <a:gd name="T3" fmla="*/ 3065563 h 12"/>
                <a:gd name="T4" fmla="*/ 9038893 w 26"/>
                <a:gd name="T5" fmla="*/ 6130412 h 12"/>
                <a:gd name="T6" fmla="*/ 0 w 26"/>
                <a:gd name="T7" fmla="*/ 3065563 h 12"/>
                <a:gd name="T8" fmla="*/ 0 w 26"/>
                <a:gd name="T9" fmla="*/ 4597987 h 12"/>
                <a:gd name="T10" fmla="*/ 1390855 w 26"/>
                <a:gd name="T11" fmla="*/ 2554516 h 12"/>
                <a:gd name="T12" fmla="*/ 8343465 w 26"/>
                <a:gd name="T13" fmla="*/ 1022093 h 12"/>
                <a:gd name="T14" fmla="*/ 14601482 w 26"/>
                <a:gd name="T15" fmla="*/ 0 h 12"/>
                <a:gd name="T16" fmla="*/ 18077786 w 26"/>
                <a:gd name="T17" fmla="*/ 1022093 h 12"/>
                <a:gd name="T18" fmla="*/ 16686931 w 26"/>
                <a:gd name="T19" fmla="*/ 3575895 h 12"/>
                <a:gd name="T20" fmla="*/ 9734320 w 26"/>
                <a:gd name="T21" fmla="*/ 6130412 h 12"/>
                <a:gd name="T22" fmla="*/ 3476305 w 26"/>
                <a:gd name="T23" fmla="*/ 6130412 h 12"/>
                <a:gd name="T24" fmla="*/ 0 w 26"/>
                <a:gd name="T25" fmla="*/ 4597987 h 12"/>
                <a:gd name="T26" fmla="*/ 17694720 60000 65536"/>
                <a:gd name="T27" fmla="*/ 0 60000 65536"/>
                <a:gd name="T28" fmla="*/ 5898240 60000 65536"/>
                <a:gd name="T29" fmla="*/ 1179648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2"/>
                <a:gd name="T41" fmla="*/ 26 w 26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2">
                  <a:moveTo>
                    <a:pt x="0" y="9"/>
                  </a:moveTo>
                  <a:lnTo>
                    <a:pt x="2" y="5"/>
                  </a:lnTo>
                  <a:lnTo>
                    <a:pt x="12" y="2"/>
                  </a:lnTo>
                  <a:lnTo>
                    <a:pt x="21" y="0"/>
                  </a:lnTo>
                  <a:lnTo>
                    <a:pt x="26" y="2"/>
                  </a:lnTo>
                  <a:lnTo>
                    <a:pt x="24" y="7"/>
                  </a:lnTo>
                  <a:lnTo>
                    <a:pt x="14" y="12"/>
                  </a:lnTo>
                  <a:lnTo>
                    <a:pt x="5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396"/>
            <p:cNvSpPr>
              <a:spLocks/>
            </p:cNvSpPr>
            <p:nvPr/>
          </p:nvSpPr>
          <p:spPr bwMode="auto">
            <a:xfrm>
              <a:off x="1171355" y="4891418"/>
              <a:ext cx="21680" cy="8577"/>
            </a:xfrm>
            <a:custGeom>
              <a:avLst/>
              <a:gdLst>
                <a:gd name="T0" fmla="*/ 9038893 w 26"/>
                <a:gd name="T1" fmla="*/ 0 h 12"/>
                <a:gd name="T2" fmla="*/ 18077786 w 26"/>
                <a:gd name="T3" fmla="*/ 3065563 h 12"/>
                <a:gd name="T4" fmla="*/ 9038893 w 26"/>
                <a:gd name="T5" fmla="*/ 6130412 h 12"/>
                <a:gd name="T6" fmla="*/ 0 w 26"/>
                <a:gd name="T7" fmla="*/ 3065563 h 12"/>
                <a:gd name="T8" fmla="*/ 0 w 26"/>
                <a:gd name="T9" fmla="*/ 6130412 h 12"/>
                <a:gd name="T10" fmla="*/ 1390855 w 26"/>
                <a:gd name="T11" fmla="*/ 3575895 h 12"/>
                <a:gd name="T12" fmla="*/ 6258015 w 26"/>
                <a:gd name="T13" fmla="*/ 1532424 h 12"/>
                <a:gd name="T14" fmla="*/ 13210624 w 26"/>
                <a:gd name="T15" fmla="*/ 0 h 12"/>
                <a:gd name="T16" fmla="*/ 18077786 w 26"/>
                <a:gd name="T17" fmla="*/ 1532424 h 12"/>
                <a:gd name="T18" fmla="*/ 16686931 w 26"/>
                <a:gd name="T19" fmla="*/ 3575895 h 12"/>
                <a:gd name="T20" fmla="*/ 9734320 w 26"/>
                <a:gd name="T21" fmla="*/ 5109033 h 12"/>
                <a:gd name="T22" fmla="*/ 3476305 w 26"/>
                <a:gd name="T23" fmla="*/ 6130412 h 12"/>
                <a:gd name="T24" fmla="*/ 0 w 26"/>
                <a:gd name="T25" fmla="*/ 6130412 h 12"/>
                <a:gd name="T26" fmla="*/ 17694720 60000 65536"/>
                <a:gd name="T27" fmla="*/ 0 60000 65536"/>
                <a:gd name="T28" fmla="*/ 5898240 60000 65536"/>
                <a:gd name="T29" fmla="*/ 1179648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2"/>
                <a:gd name="T41" fmla="*/ 26 w 26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2">
                  <a:moveTo>
                    <a:pt x="0" y="12"/>
                  </a:moveTo>
                  <a:lnTo>
                    <a:pt x="2" y="7"/>
                  </a:lnTo>
                  <a:lnTo>
                    <a:pt x="9" y="3"/>
                  </a:lnTo>
                  <a:lnTo>
                    <a:pt x="19" y="0"/>
                  </a:lnTo>
                  <a:lnTo>
                    <a:pt x="26" y="3"/>
                  </a:lnTo>
                  <a:lnTo>
                    <a:pt x="24" y="7"/>
                  </a:lnTo>
                  <a:lnTo>
                    <a:pt x="14" y="10"/>
                  </a:lnTo>
                  <a:lnTo>
                    <a:pt x="5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397"/>
            <p:cNvSpPr>
              <a:spLocks/>
            </p:cNvSpPr>
            <p:nvPr/>
          </p:nvSpPr>
          <p:spPr bwMode="auto">
            <a:xfrm>
              <a:off x="1121319" y="4929283"/>
              <a:ext cx="47530" cy="10003"/>
            </a:xfrm>
            <a:custGeom>
              <a:avLst/>
              <a:gdLst>
                <a:gd name="T0" fmla="*/ 19816676 w 57"/>
                <a:gd name="T1" fmla="*/ 0 h 14"/>
                <a:gd name="T2" fmla="*/ 39633352 w 57"/>
                <a:gd name="T3" fmla="*/ 3573929 h 14"/>
                <a:gd name="T4" fmla="*/ 19816676 w 57"/>
                <a:gd name="T5" fmla="*/ 7147144 h 14"/>
                <a:gd name="T6" fmla="*/ 0 w 57"/>
                <a:gd name="T7" fmla="*/ 3573929 h 14"/>
                <a:gd name="T8" fmla="*/ 0 w 57"/>
                <a:gd name="T9" fmla="*/ 7147144 h 14"/>
                <a:gd name="T10" fmla="*/ 4867239 w 57"/>
                <a:gd name="T11" fmla="*/ 5105103 h 14"/>
                <a:gd name="T12" fmla="*/ 18078079 w 57"/>
                <a:gd name="T13" fmla="*/ 1021021 h 14"/>
                <a:gd name="T14" fmla="*/ 31289754 w 57"/>
                <a:gd name="T15" fmla="*/ 0 h 14"/>
                <a:gd name="T16" fmla="*/ 39633352 w 57"/>
                <a:gd name="T17" fmla="*/ 0 h 14"/>
                <a:gd name="T18" fmla="*/ 34766114 w 57"/>
                <a:gd name="T19" fmla="*/ 2552909 h 14"/>
                <a:gd name="T20" fmla="*/ 21555273 w 57"/>
                <a:gd name="T21" fmla="*/ 6126124 h 14"/>
                <a:gd name="T22" fmla="*/ 6258117 w 57"/>
                <a:gd name="T23" fmla="*/ 7147144 h 14"/>
                <a:gd name="T24" fmla="*/ 0 w 57"/>
                <a:gd name="T25" fmla="*/ 7147144 h 14"/>
                <a:gd name="T26" fmla="*/ 17694720 60000 65536"/>
                <a:gd name="T27" fmla="*/ 0 60000 65536"/>
                <a:gd name="T28" fmla="*/ 5898240 60000 65536"/>
                <a:gd name="T29" fmla="*/ 1179648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"/>
                <a:gd name="T40" fmla="*/ 0 h 14"/>
                <a:gd name="T41" fmla="*/ 57 w 57"/>
                <a:gd name="T42" fmla="*/ 14 h 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" h="14">
                  <a:moveTo>
                    <a:pt x="0" y="14"/>
                  </a:moveTo>
                  <a:lnTo>
                    <a:pt x="7" y="10"/>
                  </a:lnTo>
                  <a:lnTo>
                    <a:pt x="26" y="2"/>
                  </a:lnTo>
                  <a:lnTo>
                    <a:pt x="45" y="0"/>
                  </a:lnTo>
                  <a:lnTo>
                    <a:pt x="57" y="0"/>
                  </a:lnTo>
                  <a:lnTo>
                    <a:pt x="50" y="5"/>
                  </a:lnTo>
                  <a:lnTo>
                    <a:pt x="31" y="12"/>
                  </a:lnTo>
                  <a:lnTo>
                    <a:pt x="9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398"/>
            <p:cNvSpPr>
              <a:spLocks/>
            </p:cNvSpPr>
            <p:nvPr/>
          </p:nvSpPr>
          <p:spPr bwMode="auto">
            <a:xfrm>
              <a:off x="1191362" y="4839983"/>
              <a:ext cx="97566" cy="25722"/>
            </a:xfrm>
            <a:custGeom>
              <a:avLst/>
              <a:gdLst>
                <a:gd name="T0" fmla="*/ 40680021 w 117"/>
                <a:gd name="T1" fmla="*/ 0 h 36"/>
                <a:gd name="T2" fmla="*/ 81360042 w 117"/>
                <a:gd name="T3" fmla="*/ 9189183 h 36"/>
                <a:gd name="T4" fmla="*/ 40680021 w 117"/>
                <a:gd name="T5" fmla="*/ 18378367 h 36"/>
                <a:gd name="T6" fmla="*/ 0 w 117"/>
                <a:gd name="T7" fmla="*/ 9189183 h 36"/>
                <a:gd name="T8" fmla="*/ 0 w 117"/>
                <a:gd name="T9" fmla="*/ 1021020 h 36"/>
                <a:gd name="T10" fmla="*/ 6258400 w 117"/>
                <a:gd name="T11" fmla="*/ 0 h 36"/>
                <a:gd name="T12" fmla="*/ 14603215 w 117"/>
                <a:gd name="T13" fmla="*/ 0 h 36"/>
                <a:gd name="T14" fmla="*/ 26424542 w 117"/>
                <a:gd name="T15" fmla="*/ 1021020 h 36"/>
                <a:gd name="T16" fmla="*/ 39636816 w 117"/>
                <a:gd name="T17" fmla="*/ 3573214 h 36"/>
                <a:gd name="T18" fmla="*/ 51458143 w 117"/>
                <a:gd name="T19" fmla="*/ 6126123 h 36"/>
                <a:gd name="T20" fmla="*/ 64670423 w 117"/>
                <a:gd name="T21" fmla="*/ 9699336 h 36"/>
                <a:gd name="T22" fmla="*/ 75101643 w 117"/>
                <a:gd name="T23" fmla="*/ 13273266 h 36"/>
                <a:gd name="T24" fmla="*/ 81360042 w 117"/>
                <a:gd name="T25" fmla="*/ 18378367 h 36"/>
                <a:gd name="T26" fmla="*/ 73015233 w 117"/>
                <a:gd name="T27" fmla="*/ 17357347 h 36"/>
                <a:gd name="T28" fmla="*/ 64670423 w 117"/>
                <a:gd name="T29" fmla="*/ 14804439 h 36"/>
                <a:gd name="T30" fmla="*/ 53544553 w 117"/>
                <a:gd name="T31" fmla="*/ 12252246 h 36"/>
                <a:gd name="T32" fmla="*/ 43114167 w 117"/>
                <a:gd name="T33" fmla="*/ 8679031 h 36"/>
                <a:gd name="T34" fmla="*/ 31292006 w 117"/>
                <a:gd name="T35" fmla="*/ 6126123 h 36"/>
                <a:gd name="T36" fmla="*/ 20166143 w 117"/>
                <a:gd name="T37" fmla="*/ 3573214 h 36"/>
                <a:gd name="T38" fmla="*/ 9735753 w 117"/>
                <a:gd name="T39" fmla="*/ 1021020 h 36"/>
                <a:gd name="T40" fmla="*/ 0 w 117"/>
                <a:gd name="T41" fmla="*/ 1021020 h 36"/>
                <a:gd name="T42" fmla="*/ 17694720 60000 65536"/>
                <a:gd name="T43" fmla="*/ 0 60000 65536"/>
                <a:gd name="T44" fmla="*/ 5898240 60000 65536"/>
                <a:gd name="T45" fmla="*/ 1179648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36"/>
                <a:gd name="T65" fmla="*/ 117 w 117"/>
                <a:gd name="T66" fmla="*/ 36 h 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36">
                  <a:moveTo>
                    <a:pt x="0" y="2"/>
                  </a:moveTo>
                  <a:lnTo>
                    <a:pt x="9" y="0"/>
                  </a:lnTo>
                  <a:lnTo>
                    <a:pt x="21" y="0"/>
                  </a:lnTo>
                  <a:lnTo>
                    <a:pt x="38" y="2"/>
                  </a:lnTo>
                  <a:lnTo>
                    <a:pt x="57" y="7"/>
                  </a:lnTo>
                  <a:lnTo>
                    <a:pt x="74" y="12"/>
                  </a:lnTo>
                  <a:lnTo>
                    <a:pt x="93" y="19"/>
                  </a:lnTo>
                  <a:lnTo>
                    <a:pt x="108" y="26"/>
                  </a:lnTo>
                  <a:lnTo>
                    <a:pt x="117" y="36"/>
                  </a:lnTo>
                  <a:lnTo>
                    <a:pt x="105" y="34"/>
                  </a:lnTo>
                  <a:lnTo>
                    <a:pt x="93" y="29"/>
                  </a:lnTo>
                  <a:lnTo>
                    <a:pt x="77" y="24"/>
                  </a:lnTo>
                  <a:lnTo>
                    <a:pt x="62" y="17"/>
                  </a:lnTo>
                  <a:lnTo>
                    <a:pt x="45" y="12"/>
                  </a:lnTo>
                  <a:lnTo>
                    <a:pt x="29" y="7"/>
                  </a:lnTo>
                  <a:lnTo>
                    <a:pt x="14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399"/>
            <p:cNvSpPr>
              <a:spLocks/>
            </p:cNvSpPr>
            <p:nvPr/>
          </p:nvSpPr>
          <p:spPr bwMode="auto">
            <a:xfrm>
              <a:off x="1243071" y="4932858"/>
              <a:ext cx="100071" cy="20720"/>
            </a:xfrm>
            <a:custGeom>
              <a:avLst/>
              <a:gdLst>
                <a:gd name="T0" fmla="*/ 41726274 w 120"/>
                <a:gd name="T1" fmla="*/ 0 h 29"/>
                <a:gd name="T2" fmla="*/ 83451714 w 120"/>
                <a:gd name="T3" fmla="*/ 7402042 h 29"/>
                <a:gd name="T4" fmla="*/ 41726274 w 120"/>
                <a:gd name="T5" fmla="*/ 14804084 h 29"/>
                <a:gd name="T6" fmla="*/ 0 w 120"/>
                <a:gd name="T7" fmla="*/ 7402042 h 29"/>
                <a:gd name="T8" fmla="*/ 0 w 120"/>
                <a:gd name="T9" fmla="*/ 0 h 29"/>
                <a:gd name="T10" fmla="*/ 8345089 w 120"/>
                <a:gd name="T11" fmla="*/ 0 h 29"/>
                <a:gd name="T12" fmla="*/ 20167644 w 120"/>
                <a:gd name="T13" fmla="*/ 1020996 h 29"/>
                <a:gd name="T14" fmla="*/ 33380354 w 120"/>
                <a:gd name="T15" fmla="*/ 3573129 h 29"/>
                <a:gd name="T16" fmla="*/ 43811920 w 120"/>
                <a:gd name="T17" fmla="*/ 4594124 h 29"/>
                <a:gd name="T18" fmla="*/ 53547992 w 120"/>
                <a:gd name="T19" fmla="*/ 6125976 h 29"/>
                <a:gd name="T20" fmla="*/ 66761543 w 120"/>
                <a:gd name="T21" fmla="*/ 8678108 h 29"/>
                <a:gd name="T22" fmla="*/ 77193108 w 120"/>
                <a:gd name="T23" fmla="*/ 10720099 h 29"/>
                <a:gd name="T24" fmla="*/ 83451714 w 120"/>
                <a:gd name="T25" fmla="*/ 14804084 h 29"/>
                <a:gd name="T26" fmla="*/ 75106628 w 120"/>
                <a:gd name="T27" fmla="*/ 13272948 h 29"/>
                <a:gd name="T28" fmla="*/ 63979570 w 120"/>
                <a:gd name="T29" fmla="*/ 12251953 h 29"/>
                <a:gd name="T30" fmla="*/ 50071359 w 120"/>
                <a:gd name="T31" fmla="*/ 9699104 h 29"/>
                <a:gd name="T32" fmla="*/ 40335287 w 120"/>
                <a:gd name="T33" fmla="*/ 8678108 h 29"/>
                <a:gd name="T34" fmla="*/ 31990202 w 120"/>
                <a:gd name="T35" fmla="*/ 7146972 h 29"/>
                <a:gd name="T36" fmla="*/ 21558630 w 120"/>
                <a:gd name="T37" fmla="*/ 6125976 h 29"/>
                <a:gd name="T38" fmla="*/ 11822555 w 120"/>
                <a:gd name="T39" fmla="*/ 2552132 h 29"/>
                <a:gd name="T40" fmla="*/ 0 w 120"/>
                <a:gd name="T41" fmla="*/ 0 h 29"/>
                <a:gd name="T42" fmla="*/ 17694720 60000 65536"/>
                <a:gd name="T43" fmla="*/ 0 60000 65536"/>
                <a:gd name="T44" fmla="*/ 5898240 60000 65536"/>
                <a:gd name="T45" fmla="*/ 1179648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0"/>
                <a:gd name="T64" fmla="*/ 0 h 29"/>
                <a:gd name="T65" fmla="*/ 120 w 120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0" h="29">
                  <a:moveTo>
                    <a:pt x="0" y="0"/>
                  </a:moveTo>
                  <a:lnTo>
                    <a:pt x="12" y="0"/>
                  </a:lnTo>
                  <a:lnTo>
                    <a:pt x="29" y="2"/>
                  </a:lnTo>
                  <a:lnTo>
                    <a:pt x="48" y="7"/>
                  </a:lnTo>
                  <a:lnTo>
                    <a:pt x="63" y="9"/>
                  </a:lnTo>
                  <a:lnTo>
                    <a:pt x="77" y="12"/>
                  </a:lnTo>
                  <a:lnTo>
                    <a:pt x="96" y="17"/>
                  </a:lnTo>
                  <a:lnTo>
                    <a:pt x="111" y="21"/>
                  </a:lnTo>
                  <a:lnTo>
                    <a:pt x="120" y="29"/>
                  </a:lnTo>
                  <a:lnTo>
                    <a:pt x="108" y="26"/>
                  </a:lnTo>
                  <a:lnTo>
                    <a:pt x="92" y="24"/>
                  </a:lnTo>
                  <a:lnTo>
                    <a:pt x="72" y="19"/>
                  </a:lnTo>
                  <a:lnTo>
                    <a:pt x="58" y="17"/>
                  </a:lnTo>
                  <a:lnTo>
                    <a:pt x="46" y="14"/>
                  </a:lnTo>
                  <a:lnTo>
                    <a:pt x="31" y="12"/>
                  </a:lnTo>
                  <a:lnTo>
                    <a:pt x="17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400"/>
            <p:cNvSpPr>
              <a:spLocks/>
            </p:cNvSpPr>
            <p:nvPr/>
          </p:nvSpPr>
          <p:spPr bwMode="auto">
            <a:xfrm>
              <a:off x="1151339" y="4800682"/>
              <a:ext cx="134261" cy="34290"/>
            </a:xfrm>
            <a:custGeom>
              <a:avLst/>
              <a:gdLst>
                <a:gd name="T0" fmla="*/ 55981838 w 161"/>
                <a:gd name="T1" fmla="*/ 0 h 48"/>
                <a:gd name="T2" fmla="*/ 111962843 w 161"/>
                <a:gd name="T3" fmla="*/ 12247961 h 48"/>
                <a:gd name="T4" fmla="*/ 55981838 w 161"/>
                <a:gd name="T5" fmla="*/ 24495922 h 48"/>
                <a:gd name="T6" fmla="*/ 0 w 161"/>
                <a:gd name="T7" fmla="*/ 12247961 h 48"/>
                <a:gd name="T8" fmla="*/ 0 w 161"/>
                <a:gd name="T9" fmla="*/ 2551747 h 48"/>
                <a:gd name="T10" fmla="*/ 9736007 w 161"/>
                <a:gd name="T11" fmla="*/ 0 h 48"/>
                <a:gd name="T12" fmla="*/ 22948622 w 161"/>
                <a:gd name="T13" fmla="*/ 0 h 48"/>
                <a:gd name="T14" fmla="*/ 41725147 w 161"/>
                <a:gd name="T15" fmla="*/ 1020842 h 48"/>
                <a:gd name="T16" fmla="*/ 59806191 w 161"/>
                <a:gd name="T17" fmla="*/ 4592717 h 48"/>
                <a:gd name="T18" fmla="*/ 78582709 w 161"/>
                <a:gd name="T19" fmla="*/ 8675370 h 48"/>
                <a:gd name="T20" fmla="*/ 93186298 w 161"/>
                <a:gd name="T21" fmla="*/ 13268803 h 48"/>
                <a:gd name="T22" fmla="*/ 105008767 w 161"/>
                <a:gd name="T23" fmla="*/ 18372296 h 48"/>
                <a:gd name="T24" fmla="*/ 111962843 w 161"/>
                <a:gd name="T25" fmla="*/ 24495922 h 48"/>
                <a:gd name="T26" fmla="*/ 101531325 w 161"/>
                <a:gd name="T27" fmla="*/ 20923328 h 48"/>
                <a:gd name="T28" fmla="*/ 89709690 w 161"/>
                <a:gd name="T29" fmla="*/ 16840676 h 48"/>
                <a:gd name="T30" fmla="*/ 78582709 w 161"/>
                <a:gd name="T31" fmla="*/ 13268803 h 48"/>
                <a:gd name="T32" fmla="*/ 63283633 w 161"/>
                <a:gd name="T33" fmla="*/ 9696212 h 48"/>
                <a:gd name="T34" fmla="*/ 47983709 w 161"/>
                <a:gd name="T35" fmla="*/ 7144465 h 48"/>
                <a:gd name="T36" fmla="*/ 33380120 w 161"/>
                <a:gd name="T37" fmla="*/ 4592717 h 48"/>
                <a:gd name="T38" fmla="*/ 16690060 w 161"/>
                <a:gd name="T39" fmla="*/ 2551747 h 48"/>
                <a:gd name="T40" fmla="*/ 0 w 161"/>
                <a:gd name="T41" fmla="*/ 2551747 h 48"/>
                <a:gd name="T42" fmla="*/ 17694720 60000 65536"/>
                <a:gd name="T43" fmla="*/ 0 60000 65536"/>
                <a:gd name="T44" fmla="*/ 5898240 60000 65536"/>
                <a:gd name="T45" fmla="*/ 1179648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1"/>
                <a:gd name="T64" fmla="*/ 0 h 48"/>
                <a:gd name="T65" fmla="*/ 161 w 161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1" h="48">
                  <a:moveTo>
                    <a:pt x="0" y="5"/>
                  </a:moveTo>
                  <a:lnTo>
                    <a:pt x="14" y="0"/>
                  </a:lnTo>
                  <a:lnTo>
                    <a:pt x="33" y="0"/>
                  </a:lnTo>
                  <a:lnTo>
                    <a:pt x="60" y="2"/>
                  </a:lnTo>
                  <a:lnTo>
                    <a:pt x="86" y="9"/>
                  </a:lnTo>
                  <a:lnTo>
                    <a:pt x="113" y="17"/>
                  </a:lnTo>
                  <a:lnTo>
                    <a:pt x="134" y="26"/>
                  </a:lnTo>
                  <a:lnTo>
                    <a:pt x="151" y="36"/>
                  </a:lnTo>
                  <a:lnTo>
                    <a:pt x="161" y="48"/>
                  </a:lnTo>
                  <a:lnTo>
                    <a:pt x="146" y="41"/>
                  </a:lnTo>
                  <a:lnTo>
                    <a:pt x="129" y="33"/>
                  </a:lnTo>
                  <a:lnTo>
                    <a:pt x="113" y="26"/>
                  </a:lnTo>
                  <a:lnTo>
                    <a:pt x="91" y="19"/>
                  </a:lnTo>
                  <a:lnTo>
                    <a:pt x="69" y="14"/>
                  </a:lnTo>
                  <a:lnTo>
                    <a:pt x="48" y="9"/>
                  </a:lnTo>
                  <a:lnTo>
                    <a:pt x="24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401"/>
            <p:cNvSpPr>
              <a:spLocks/>
            </p:cNvSpPr>
            <p:nvPr/>
          </p:nvSpPr>
          <p:spPr bwMode="auto">
            <a:xfrm>
              <a:off x="1313114" y="4797116"/>
              <a:ext cx="66714" cy="20720"/>
            </a:xfrm>
            <a:custGeom>
              <a:avLst/>
              <a:gdLst>
                <a:gd name="T0" fmla="*/ 27817239 w 80"/>
                <a:gd name="T1" fmla="*/ 0 h 29"/>
                <a:gd name="T2" fmla="*/ 55634477 w 80"/>
                <a:gd name="T3" fmla="*/ 7402042 h 29"/>
                <a:gd name="T4" fmla="*/ 27817239 w 80"/>
                <a:gd name="T5" fmla="*/ 14804084 h 29"/>
                <a:gd name="T6" fmla="*/ 0 w 80"/>
                <a:gd name="T7" fmla="*/ 7402042 h 29"/>
                <a:gd name="T8" fmla="*/ 0 w 80"/>
                <a:gd name="T9" fmla="*/ 3573129 h 29"/>
                <a:gd name="T10" fmla="*/ 3477468 w 80"/>
                <a:gd name="T11" fmla="*/ 1020996 h 29"/>
                <a:gd name="T12" fmla="*/ 11822553 w 80"/>
                <a:gd name="T13" fmla="*/ 0 h 29"/>
                <a:gd name="T14" fmla="*/ 22254121 w 80"/>
                <a:gd name="T15" fmla="*/ 1020996 h 29"/>
                <a:gd name="T16" fmla="*/ 31990198 w 80"/>
                <a:gd name="T17" fmla="*/ 2552132 h 29"/>
                <a:gd name="T18" fmla="*/ 41725434 w 80"/>
                <a:gd name="T19" fmla="*/ 6125976 h 29"/>
                <a:gd name="T20" fmla="*/ 50071353 w 80"/>
                <a:gd name="T21" fmla="*/ 8678108 h 29"/>
                <a:gd name="T22" fmla="*/ 55634477 w 80"/>
                <a:gd name="T23" fmla="*/ 11230954 h 29"/>
                <a:gd name="T24" fmla="*/ 55634477 w 80"/>
                <a:gd name="T25" fmla="*/ 13272948 h 29"/>
                <a:gd name="T26" fmla="*/ 52156998 w 80"/>
                <a:gd name="T27" fmla="*/ 14804084 h 29"/>
                <a:gd name="T28" fmla="*/ 45202900 w 80"/>
                <a:gd name="T29" fmla="*/ 14804084 h 29"/>
                <a:gd name="T30" fmla="*/ 35466830 w 80"/>
                <a:gd name="T31" fmla="*/ 13272948 h 29"/>
                <a:gd name="T32" fmla="*/ 25035259 w 80"/>
                <a:gd name="T33" fmla="*/ 12251953 h 29"/>
                <a:gd name="T34" fmla="*/ 15299189 w 80"/>
                <a:gd name="T35" fmla="*/ 11230954 h 29"/>
                <a:gd name="T36" fmla="*/ 6954101 w 80"/>
                <a:gd name="T37" fmla="*/ 8678108 h 29"/>
                <a:gd name="T38" fmla="*/ 2086480 w 80"/>
                <a:gd name="T39" fmla="*/ 6125976 h 29"/>
                <a:gd name="T40" fmla="*/ 0 w 80"/>
                <a:gd name="T41" fmla="*/ 3573129 h 29"/>
                <a:gd name="T42" fmla="*/ 17694720 60000 65536"/>
                <a:gd name="T43" fmla="*/ 0 60000 65536"/>
                <a:gd name="T44" fmla="*/ 5898240 60000 65536"/>
                <a:gd name="T45" fmla="*/ 1179648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"/>
                <a:gd name="T64" fmla="*/ 0 h 29"/>
                <a:gd name="T65" fmla="*/ 80 w 80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" h="29">
                  <a:moveTo>
                    <a:pt x="0" y="7"/>
                  </a:moveTo>
                  <a:lnTo>
                    <a:pt x="5" y="2"/>
                  </a:lnTo>
                  <a:lnTo>
                    <a:pt x="17" y="0"/>
                  </a:lnTo>
                  <a:lnTo>
                    <a:pt x="32" y="2"/>
                  </a:lnTo>
                  <a:lnTo>
                    <a:pt x="46" y="5"/>
                  </a:lnTo>
                  <a:lnTo>
                    <a:pt x="60" y="12"/>
                  </a:lnTo>
                  <a:lnTo>
                    <a:pt x="72" y="17"/>
                  </a:lnTo>
                  <a:lnTo>
                    <a:pt x="80" y="22"/>
                  </a:lnTo>
                  <a:lnTo>
                    <a:pt x="80" y="26"/>
                  </a:lnTo>
                  <a:lnTo>
                    <a:pt x="75" y="29"/>
                  </a:lnTo>
                  <a:lnTo>
                    <a:pt x="65" y="29"/>
                  </a:lnTo>
                  <a:lnTo>
                    <a:pt x="51" y="26"/>
                  </a:lnTo>
                  <a:lnTo>
                    <a:pt x="36" y="24"/>
                  </a:lnTo>
                  <a:lnTo>
                    <a:pt x="22" y="22"/>
                  </a:lnTo>
                  <a:lnTo>
                    <a:pt x="10" y="17"/>
                  </a:lnTo>
                  <a:lnTo>
                    <a:pt x="3" y="12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402"/>
            <p:cNvSpPr>
              <a:spLocks/>
            </p:cNvSpPr>
            <p:nvPr/>
          </p:nvSpPr>
          <p:spPr bwMode="auto">
            <a:xfrm>
              <a:off x="1118814" y="4749247"/>
              <a:ext cx="160111" cy="22146"/>
            </a:xfrm>
            <a:custGeom>
              <a:avLst/>
              <a:gdLst>
                <a:gd name="T0" fmla="*/ 66759621 w 192"/>
                <a:gd name="T1" fmla="*/ 0 h 31"/>
                <a:gd name="T2" fmla="*/ 133518407 w 192"/>
                <a:gd name="T3" fmla="*/ 7910409 h 31"/>
                <a:gd name="T4" fmla="*/ 66759621 w 192"/>
                <a:gd name="T5" fmla="*/ 15820818 h 31"/>
                <a:gd name="T6" fmla="*/ 0 w 192"/>
                <a:gd name="T7" fmla="*/ 7910409 h 31"/>
                <a:gd name="T8" fmla="*/ 0 w 192"/>
                <a:gd name="T9" fmla="*/ 12248169 h 31"/>
                <a:gd name="T10" fmla="*/ 2086447 w 192"/>
                <a:gd name="T11" fmla="*/ 10717235 h 31"/>
                <a:gd name="T12" fmla="*/ 8344953 w 192"/>
                <a:gd name="T13" fmla="*/ 8165445 h 31"/>
                <a:gd name="T14" fmla="*/ 20166481 w 192"/>
                <a:gd name="T15" fmla="*/ 4592795 h 31"/>
                <a:gd name="T16" fmla="*/ 35465422 w 192"/>
                <a:gd name="T17" fmla="*/ 2041719 h 31"/>
                <a:gd name="T18" fmla="*/ 55632743 w 192"/>
                <a:gd name="T19" fmla="*/ 0 h 31"/>
                <a:gd name="T20" fmla="*/ 78581146 w 192"/>
                <a:gd name="T21" fmla="*/ 0 h 31"/>
                <a:gd name="T22" fmla="*/ 105702439 w 192"/>
                <a:gd name="T23" fmla="*/ 1020859 h 31"/>
                <a:gd name="T24" fmla="*/ 133518407 w 192"/>
                <a:gd name="T25" fmla="*/ 6124442 h 31"/>
                <a:gd name="T26" fmla="*/ 127259904 w 192"/>
                <a:gd name="T27" fmla="*/ 6124442 h 31"/>
                <a:gd name="T28" fmla="*/ 116828509 w 192"/>
                <a:gd name="T29" fmla="*/ 7144586 h 31"/>
                <a:gd name="T30" fmla="*/ 107092569 w 192"/>
                <a:gd name="T31" fmla="*/ 7144586 h 31"/>
                <a:gd name="T32" fmla="*/ 95271044 w 192"/>
                <a:gd name="T33" fmla="*/ 8165445 h 31"/>
                <a:gd name="T34" fmla="*/ 83448685 w 192"/>
                <a:gd name="T35" fmla="*/ 8165445 h 31"/>
                <a:gd name="T36" fmla="*/ 75103736 w 192"/>
                <a:gd name="T37" fmla="*/ 9696376 h 31"/>
                <a:gd name="T38" fmla="*/ 68845232 w 192"/>
                <a:gd name="T39" fmla="*/ 9696376 h 31"/>
                <a:gd name="T40" fmla="*/ 65368657 w 192"/>
                <a:gd name="T41" fmla="*/ 10717235 h 31"/>
                <a:gd name="T42" fmla="*/ 65368657 w 192"/>
                <a:gd name="T43" fmla="*/ 12248169 h 31"/>
                <a:gd name="T44" fmla="*/ 66758787 w 192"/>
                <a:gd name="T45" fmla="*/ 13269028 h 31"/>
                <a:gd name="T46" fmla="*/ 68845232 w 192"/>
                <a:gd name="T47" fmla="*/ 14289887 h 31"/>
                <a:gd name="T48" fmla="*/ 72322642 w 192"/>
                <a:gd name="T49" fmla="*/ 15820818 h 31"/>
                <a:gd name="T50" fmla="*/ 63977693 w 192"/>
                <a:gd name="T51" fmla="*/ 15820818 h 31"/>
                <a:gd name="T52" fmla="*/ 55632743 w 192"/>
                <a:gd name="T53" fmla="*/ 15820818 h 31"/>
                <a:gd name="T54" fmla="*/ 47287781 w 192"/>
                <a:gd name="T55" fmla="*/ 15820818 h 31"/>
                <a:gd name="T56" fmla="*/ 36856386 w 192"/>
                <a:gd name="T57" fmla="*/ 15820818 h 31"/>
                <a:gd name="T58" fmla="*/ 28511437 w 192"/>
                <a:gd name="T59" fmla="*/ 15820818 h 31"/>
                <a:gd name="T60" fmla="*/ 20166481 w 192"/>
                <a:gd name="T61" fmla="*/ 15820818 h 31"/>
                <a:gd name="T62" fmla="*/ 13907977 w 192"/>
                <a:gd name="T63" fmla="*/ 15820818 h 31"/>
                <a:gd name="T64" fmla="*/ 6953989 w 192"/>
                <a:gd name="T65" fmla="*/ 15820818 h 31"/>
                <a:gd name="T66" fmla="*/ 6953989 w 192"/>
                <a:gd name="T67" fmla="*/ 14289887 h 31"/>
                <a:gd name="T68" fmla="*/ 3477411 w 192"/>
                <a:gd name="T69" fmla="*/ 14289887 h 31"/>
                <a:gd name="T70" fmla="*/ 2086447 w 192"/>
                <a:gd name="T71" fmla="*/ 13269028 h 31"/>
                <a:gd name="T72" fmla="*/ 0 w 192"/>
                <a:gd name="T73" fmla="*/ 12248169 h 31"/>
                <a:gd name="T74" fmla="*/ 17694720 60000 65536"/>
                <a:gd name="T75" fmla="*/ 0 60000 65536"/>
                <a:gd name="T76" fmla="*/ 5898240 60000 65536"/>
                <a:gd name="T77" fmla="*/ 1179648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2"/>
                <a:gd name="T112" fmla="*/ 0 h 31"/>
                <a:gd name="T113" fmla="*/ 192 w 192"/>
                <a:gd name="T114" fmla="*/ 31 h 3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2" h="31">
                  <a:moveTo>
                    <a:pt x="0" y="24"/>
                  </a:moveTo>
                  <a:lnTo>
                    <a:pt x="3" y="21"/>
                  </a:lnTo>
                  <a:lnTo>
                    <a:pt x="12" y="16"/>
                  </a:lnTo>
                  <a:lnTo>
                    <a:pt x="29" y="9"/>
                  </a:lnTo>
                  <a:lnTo>
                    <a:pt x="51" y="4"/>
                  </a:lnTo>
                  <a:lnTo>
                    <a:pt x="80" y="0"/>
                  </a:lnTo>
                  <a:lnTo>
                    <a:pt x="113" y="0"/>
                  </a:lnTo>
                  <a:lnTo>
                    <a:pt x="152" y="2"/>
                  </a:lnTo>
                  <a:lnTo>
                    <a:pt x="192" y="12"/>
                  </a:lnTo>
                  <a:lnTo>
                    <a:pt x="183" y="12"/>
                  </a:lnTo>
                  <a:lnTo>
                    <a:pt x="168" y="14"/>
                  </a:lnTo>
                  <a:lnTo>
                    <a:pt x="154" y="14"/>
                  </a:lnTo>
                  <a:lnTo>
                    <a:pt x="137" y="16"/>
                  </a:lnTo>
                  <a:lnTo>
                    <a:pt x="120" y="16"/>
                  </a:lnTo>
                  <a:lnTo>
                    <a:pt x="108" y="19"/>
                  </a:lnTo>
                  <a:lnTo>
                    <a:pt x="99" y="19"/>
                  </a:lnTo>
                  <a:lnTo>
                    <a:pt x="94" y="21"/>
                  </a:lnTo>
                  <a:lnTo>
                    <a:pt x="94" y="24"/>
                  </a:lnTo>
                  <a:lnTo>
                    <a:pt x="96" y="26"/>
                  </a:lnTo>
                  <a:lnTo>
                    <a:pt x="99" y="28"/>
                  </a:lnTo>
                  <a:lnTo>
                    <a:pt x="104" y="31"/>
                  </a:lnTo>
                  <a:lnTo>
                    <a:pt x="92" y="31"/>
                  </a:lnTo>
                  <a:lnTo>
                    <a:pt x="80" y="31"/>
                  </a:lnTo>
                  <a:lnTo>
                    <a:pt x="68" y="31"/>
                  </a:lnTo>
                  <a:lnTo>
                    <a:pt x="53" y="31"/>
                  </a:lnTo>
                  <a:lnTo>
                    <a:pt x="41" y="31"/>
                  </a:lnTo>
                  <a:lnTo>
                    <a:pt x="29" y="31"/>
                  </a:lnTo>
                  <a:lnTo>
                    <a:pt x="20" y="31"/>
                  </a:lnTo>
                  <a:lnTo>
                    <a:pt x="10" y="31"/>
                  </a:lnTo>
                  <a:lnTo>
                    <a:pt x="10" y="28"/>
                  </a:lnTo>
                  <a:lnTo>
                    <a:pt x="5" y="28"/>
                  </a:lnTo>
                  <a:lnTo>
                    <a:pt x="3" y="2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403"/>
            <p:cNvSpPr>
              <a:spLocks/>
            </p:cNvSpPr>
            <p:nvPr/>
          </p:nvSpPr>
          <p:spPr bwMode="auto">
            <a:xfrm>
              <a:off x="1243071" y="4716383"/>
              <a:ext cx="80055" cy="15718"/>
            </a:xfrm>
            <a:custGeom>
              <a:avLst/>
              <a:gdLst>
                <a:gd name="T0" fmla="*/ 33379602 w 96"/>
                <a:gd name="T1" fmla="*/ 0 h 22"/>
                <a:gd name="T2" fmla="*/ 66758370 w 96"/>
                <a:gd name="T3" fmla="*/ 5614898 h 22"/>
                <a:gd name="T4" fmla="*/ 33379602 w 96"/>
                <a:gd name="T5" fmla="*/ 11229795 h 22"/>
                <a:gd name="T6" fmla="*/ 0 w 96"/>
                <a:gd name="T7" fmla="*/ 5614898 h 22"/>
                <a:gd name="T8" fmla="*/ 0 w 96"/>
                <a:gd name="T9" fmla="*/ 3572987 h 22"/>
                <a:gd name="T10" fmla="*/ 3477390 w 96"/>
                <a:gd name="T11" fmla="*/ 1020956 h 22"/>
                <a:gd name="T12" fmla="*/ 10431333 w 96"/>
                <a:gd name="T13" fmla="*/ 0 h 22"/>
                <a:gd name="T14" fmla="*/ 20166355 w 96"/>
                <a:gd name="T15" fmla="*/ 0 h 22"/>
                <a:gd name="T16" fmla="*/ 31988647 w 96"/>
                <a:gd name="T17" fmla="*/ 0 h 22"/>
                <a:gd name="T18" fmla="*/ 43810098 w 96"/>
                <a:gd name="T19" fmla="*/ 0 h 22"/>
                <a:gd name="T20" fmla="*/ 53545950 w 96"/>
                <a:gd name="T21" fmla="*/ 1020956 h 22"/>
                <a:gd name="T22" fmla="*/ 61890860 w 96"/>
                <a:gd name="T23" fmla="*/ 3572987 h 22"/>
                <a:gd name="T24" fmla="*/ 66758370 w 96"/>
                <a:gd name="T25" fmla="*/ 6125019 h 22"/>
                <a:gd name="T26" fmla="*/ 63976459 w 96"/>
                <a:gd name="T27" fmla="*/ 6125019 h 22"/>
                <a:gd name="T28" fmla="*/ 60499905 w 96"/>
                <a:gd name="T29" fmla="*/ 6125019 h 22"/>
                <a:gd name="T30" fmla="*/ 57022517 w 96"/>
                <a:gd name="T31" fmla="*/ 6125019 h 22"/>
                <a:gd name="T32" fmla="*/ 55632396 w 96"/>
                <a:gd name="T33" fmla="*/ 7145975 h 22"/>
                <a:gd name="T34" fmla="*/ 58413472 w 96"/>
                <a:gd name="T35" fmla="*/ 7145975 h 22"/>
                <a:gd name="T36" fmla="*/ 60499905 w 96"/>
                <a:gd name="T37" fmla="*/ 8677765 h 22"/>
                <a:gd name="T38" fmla="*/ 63976459 w 96"/>
                <a:gd name="T39" fmla="*/ 9698720 h 22"/>
                <a:gd name="T40" fmla="*/ 63976459 w 96"/>
                <a:gd name="T41" fmla="*/ 11229795 h 22"/>
                <a:gd name="T42" fmla="*/ 60499905 w 96"/>
                <a:gd name="T43" fmla="*/ 11229795 h 22"/>
                <a:gd name="T44" fmla="*/ 53545950 w 96"/>
                <a:gd name="T45" fmla="*/ 11229795 h 22"/>
                <a:gd name="T46" fmla="*/ 43810098 w 96"/>
                <a:gd name="T47" fmla="*/ 11229795 h 22"/>
                <a:gd name="T48" fmla="*/ 31988647 w 96"/>
                <a:gd name="T49" fmla="*/ 11229795 h 22"/>
                <a:gd name="T50" fmla="*/ 20166355 w 96"/>
                <a:gd name="T51" fmla="*/ 9698720 h 22"/>
                <a:gd name="T52" fmla="*/ 10431333 w 96"/>
                <a:gd name="T53" fmla="*/ 8677765 h 22"/>
                <a:gd name="T54" fmla="*/ 3477390 w 96"/>
                <a:gd name="T55" fmla="*/ 6125019 h 22"/>
                <a:gd name="T56" fmla="*/ 0 w 96"/>
                <a:gd name="T57" fmla="*/ 3572987 h 22"/>
                <a:gd name="T58" fmla="*/ 17694720 60000 65536"/>
                <a:gd name="T59" fmla="*/ 0 60000 65536"/>
                <a:gd name="T60" fmla="*/ 5898240 60000 65536"/>
                <a:gd name="T61" fmla="*/ 1179648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6"/>
                <a:gd name="T88" fmla="*/ 0 h 22"/>
                <a:gd name="T89" fmla="*/ 96 w 96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6" h="22">
                  <a:moveTo>
                    <a:pt x="0" y="7"/>
                  </a:moveTo>
                  <a:lnTo>
                    <a:pt x="5" y="2"/>
                  </a:lnTo>
                  <a:lnTo>
                    <a:pt x="15" y="0"/>
                  </a:lnTo>
                  <a:lnTo>
                    <a:pt x="29" y="0"/>
                  </a:lnTo>
                  <a:lnTo>
                    <a:pt x="46" y="0"/>
                  </a:lnTo>
                  <a:lnTo>
                    <a:pt x="63" y="0"/>
                  </a:lnTo>
                  <a:lnTo>
                    <a:pt x="77" y="2"/>
                  </a:lnTo>
                  <a:lnTo>
                    <a:pt x="89" y="7"/>
                  </a:lnTo>
                  <a:lnTo>
                    <a:pt x="96" y="12"/>
                  </a:lnTo>
                  <a:lnTo>
                    <a:pt x="92" y="12"/>
                  </a:lnTo>
                  <a:lnTo>
                    <a:pt x="87" y="12"/>
                  </a:lnTo>
                  <a:lnTo>
                    <a:pt x="82" y="12"/>
                  </a:lnTo>
                  <a:lnTo>
                    <a:pt x="80" y="14"/>
                  </a:lnTo>
                  <a:lnTo>
                    <a:pt x="84" y="14"/>
                  </a:lnTo>
                  <a:lnTo>
                    <a:pt x="87" y="17"/>
                  </a:lnTo>
                  <a:lnTo>
                    <a:pt x="92" y="19"/>
                  </a:lnTo>
                  <a:lnTo>
                    <a:pt x="92" y="22"/>
                  </a:lnTo>
                  <a:lnTo>
                    <a:pt x="87" y="22"/>
                  </a:lnTo>
                  <a:lnTo>
                    <a:pt x="77" y="22"/>
                  </a:lnTo>
                  <a:lnTo>
                    <a:pt x="63" y="22"/>
                  </a:lnTo>
                  <a:lnTo>
                    <a:pt x="46" y="22"/>
                  </a:lnTo>
                  <a:lnTo>
                    <a:pt x="29" y="19"/>
                  </a:lnTo>
                  <a:lnTo>
                    <a:pt x="15" y="17"/>
                  </a:lnTo>
                  <a:lnTo>
                    <a:pt x="5" y="12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404"/>
            <p:cNvSpPr>
              <a:spLocks/>
            </p:cNvSpPr>
            <p:nvPr/>
          </p:nvSpPr>
          <p:spPr bwMode="auto">
            <a:xfrm>
              <a:off x="1158846" y="4659937"/>
              <a:ext cx="220983" cy="60012"/>
            </a:xfrm>
            <a:custGeom>
              <a:avLst/>
              <a:gdLst>
                <a:gd name="T0" fmla="*/ 92139054 w 265"/>
                <a:gd name="T1" fmla="*/ 0 h 84"/>
                <a:gd name="T2" fmla="*/ 184277274 w 265"/>
                <a:gd name="T3" fmla="*/ 21437142 h 84"/>
                <a:gd name="T4" fmla="*/ 92139054 w 265"/>
                <a:gd name="T5" fmla="*/ 42874283 h 84"/>
                <a:gd name="T6" fmla="*/ 0 w 265"/>
                <a:gd name="T7" fmla="*/ 21437142 h 84"/>
                <a:gd name="T8" fmla="*/ 0 w 265"/>
                <a:gd name="T9" fmla="*/ 0 h 84"/>
                <a:gd name="T10" fmla="*/ 11821337 w 265"/>
                <a:gd name="T11" fmla="*/ 1020918 h 84"/>
                <a:gd name="T12" fmla="*/ 28510976 w 265"/>
                <a:gd name="T13" fmla="*/ 2041837 h 84"/>
                <a:gd name="T14" fmla="*/ 50068067 w 265"/>
                <a:gd name="T15" fmla="*/ 4593775 h 84"/>
                <a:gd name="T16" fmla="*/ 72319807 w 265"/>
                <a:gd name="T17" fmla="*/ 7145715 h 84"/>
                <a:gd name="T18" fmla="*/ 95267838 w 265"/>
                <a:gd name="T19" fmla="*/ 9697653 h 84"/>
                <a:gd name="T20" fmla="*/ 114043072 w 265"/>
                <a:gd name="T21" fmla="*/ 12249593 h 84"/>
                <a:gd name="T22" fmla="*/ 127255347 w 265"/>
                <a:gd name="T23" fmla="*/ 14291430 h 84"/>
                <a:gd name="T24" fmla="*/ 134209220 w 265"/>
                <a:gd name="T25" fmla="*/ 16843367 h 84"/>
                <a:gd name="T26" fmla="*/ 136991103 w 265"/>
                <a:gd name="T27" fmla="*/ 20927040 h 84"/>
                <a:gd name="T28" fmla="*/ 139077515 w 265"/>
                <a:gd name="T29" fmla="*/ 22968161 h 84"/>
                <a:gd name="T30" fmla="*/ 142554035 w 265"/>
                <a:gd name="T31" fmla="*/ 25520105 h 84"/>
                <a:gd name="T32" fmla="*/ 147421496 w 265"/>
                <a:gd name="T33" fmla="*/ 27051839 h 84"/>
                <a:gd name="T34" fmla="*/ 157157252 w 265"/>
                <a:gd name="T35" fmla="*/ 29092961 h 84"/>
                <a:gd name="T36" fmla="*/ 170369528 w 265"/>
                <a:gd name="T37" fmla="*/ 33176633 h 84"/>
                <a:gd name="T38" fmla="*/ 180800754 w 265"/>
                <a:gd name="T39" fmla="*/ 36749489 h 84"/>
                <a:gd name="T40" fmla="*/ 184277274 w 265"/>
                <a:gd name="T41" fmla="*/ 41343263 h 84"/>
                <a:gd name="T42" fmla="*/ 180800754 w 265"/>
                <a:gd name="T43" fmla="*/ 42874283 h 84"/>
                <a:gd name="T44" fmla="*/ 172455940 w 265"/>
                <a:gd name="T45" fmla="*/ 42874283 h 84"/>
                <a:gd name="T46" fmla="*/ 160633772 w 265"/>
                <a:gd name="T47" fmla="*/ 40322345 h 84"/>
                <a:gd name="T48" fmla="*/ 147421496 w 265"/>
                <a:gd name="T49" fmla="*/ 37770407 h 84"/>
                <a:gd name="T50" fmla="*/ 135600162 w 265"/>
                <a:gd name="T51" fmla="*/ 35218469 h 84"/>
                <a:gd name="T52" fmla="*/ 123778828 w 265"/>
                <a:gd name="T53" fmla="*/ 31645613 h 84"/>
                <a:gd name="T54" fmla="*/ 116824954 w 265"/>
                <a:gd name="T55" fmla="*/ 29092961 h 84"/>
                <a:gd name="T56" fmla="*/ 114043072 w 265"/>
                <a:gd name="T57" fmla="*/ 28072757 h 84"/>
                <a:gd name="T58" fmla="*/ 114043072 w 265"/>
                <a:gd name="T59" fmla="*/ 27051839 h 84"/>
                <a:gd name="T60" fmla="*/ 114043072 w 265"/>
                <a:gd name="T61" fmla="*/ 24499901 h 84"/>
                <a:gd name="T62" fmla="*/ 115434013 w 265"/>
                <a:gd name="T63" fmla="*/ 22968161 h 84"/>
                <a:gd name="T64" fmla="*/ 116824954 w 265"/>
                <a:gd name="T65" fmla="*/ 22968161 h 84"/>
                <a:gd name="T66" fmla="*/ 108480114 w 265"/>
                <a:gd name="T67" fmla="*/ 20927040 h 84"/>
                <a:gd name="T68" fmla="*/ 95267838 w 265"/>
                <a:gd name="T69" fmla="*/ 18374387 h 84"/>
                <a:gd name="T70" fmla="*/ 82055563 w 265"/>
                <a:gd name="T71" fmla="*/ 15822449 h 84"/>
                <a:gd name="T72" fmla="*/ 68843287 w 265"/>
                <a:gd name="T73" fmla="*/ 14291430 h 84"/>
                <a:gd name="T74" fmla="*/ 61889414 w 265"/>
                <a:gd name="T75" fmla="*/ 13270511 h 84"/>
                <a:gd name="T76" fmla="*/ 53544586 w 265"/>
                <a:gd name="T77" fmla="*/ 12249593 h 84"/>
                <a:gd name="T78" fmla="*/ 43809664 w 265"/>
                <a:gd name="T79" fmla="*/ 10718571 h 84"/>
                <a:gd name="T80" fmla="*/ 33378437 w 265"/>
                <a:gd name="T81" fmla="*/ 8166633 h 84"/>
                <a:gd name="T82" fmla="*/ 23643509 w 265"/>
                <a:gd name="T83" fmla="*/ 6124797 h 84"/>
                <a:gd name="T84" fmla="*/ 13907753 w 265"/>
                <a:gd name="T85" fmla="*/ 3572857 h 84"/>
                <a:gd name="T86" fmla="*/ 6953876 w 265"/>
                <a:gd name="T87" fmla="*/ 2041837 h 84"/>
                <a:gd name="T88" fmla="*/ 0 w 265"/>
                <a:gd name="T89" fmla="*/ 0 h 84"/>
                <a:gd name="T90" fmla="*/ 17694720 60000 65536"/>
                <a:gd name="T91" fmla="*/ 0 60000 65536"/>
                <a:gd name="T92" fmla="*/ 5898240 60000 65536"/>
                <a:gd name="T93" fmla="*/ 1179648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5"/>
                <a:gd name="T136" fmla="*/ 0 h 84"/>
                <a:gd name="T137" fmla="*/ 265 w 265"/>
                <a:gd name="T138" fmla="*/ 84 h 8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5" h="84">
                  <a:moveTo>
                    <a:pt x="0" y="0"/>
                  </a:moveTo>
                  <a:lnTo>
                    <a:pt x="17" y="2"/>
                  </a:lnTo>
                  <a:lnTo>
                    <a:pt x="41" y="4"/>
                  </a:lnTo>
                  <a:lnTo>
                    <a:pt x="72" y="9"/>
                  </a:lnTo>
                  <a:lnTo>
                    <a:pt x="104" y="14"/>
                  </a:lnTo>
                  <a:lnTo>
                    <a:pt x="137" y="19"/>
                  </a:lnTo>
                  <a:lnTo>
                    <a:pt x="164" y="24"/>
                  </a:lnTo>
                  <a:lnTo>
                    <a:pt x="183" y="28"/>
                  </a:lnTo>
                  <a:lnTo>
                    <a:pt x="193" y="33"/>
                  </a:lnTo>
                  <a:lnTo>
                    <a:pt x="197" y="41"/>
                  </a:lnTo>
                  <a:lnTo>
                    <a:pt x="200" y="45"/>
                  </a:lnTo>
                  <a:lnTo>
                    <a:pt x="205" y="50"/>
                  </a:lnTo>
                  <a:lnTo>
                    <a:pt x="212" y="53"/>
                  </a:lnTo>
                  <a:lnTo>
                    <a:pt x="226" y="57"/>
                  </a:lnTo>
                  <a:lnTo>
                    <a:pt x="245" y="65"/>
                  </a:lnTo>
                  <a:lnTo>
                    <a:pt x="260" y="72"/>
                  </a:lnTo>
                  <a:lnTo>
                    <a:pt x="265" y="81"/>
                  </a:lnTo>
                  <a:lnTo>
                    <a:pt x="260" y="84"/>
                  </a:lnTo>
                  <a:lnTo>
                    <a:pt x="248" y="84"/>
                  </a:lnTo>
                  <a:lnTo>
                    <a:pt x="231" y="79"/>
                  </a:lnTo>
                  <a:lnTo>
                    <a:pt x="212" y="74"/>
                  </a:lnTo>
                  <a:lnTo>
                    <a:pt x="195" y="69"/>
                  </a:lnTo>
                  <a:lnTo>
                    <a:pt x="178" y="62"/>
                  </a:lnTo>
                  <a:lnTo>
                    <a:pt x="168" y="57"/>
                  </a:lnTo>
                  <a:lnTo>
                    <a:pt x="164" y="55"/>
                  </a:lnTo>
                  <a:lnTo>
                    <a:pt x="164" y="53"/>
                  </a:lnTo>
                  <a:lnTo>
                    <a:pt x="164" y="48"/>
                  </a:lnTo>
                  <a:lnTo>
                    <a:pt x="166" y="45"/>
                  </a:lnTo>
                  <a:lnTo>
                    <a:pt x="168" y="45"/>
                  </a:lnTo>
                  <a:lnTo>
                    <a:pt x="156" y="41"/>
                  </a:lnTo>
                  <a:lnTo>
                    <a:pt x="137" y="36"/>
                  </a:lnTo>
                  <a:lnTo>
                    <a:pt x="118" y="31"/>
                  </a:lnTo>
                  <a:lnTo>
                    <a:pt x="99" y="28"/>
                  </a:lnTo>
                  <a:lnTo>
                    <a:pt x="89" y="26"/>
                  </a:lnTo>
                  <a:lnTo>
                    <a:pt x="77" y="24"/>
                  </a:lnTo>
                  <a:lnTo>
                    <a:pt x="63" y="21"/>
                  </a:lnTo>
                  <a:lnTo>
                    <a:pt x="48" y="16"/>
                  </a:lnTo>
                  <a:lnTo>
                    <a:pt x="34" y="12"/>
                  </a:lnTo>
                  <a:lnTo>
                    <a:pt x="20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405"/>
            <p:cNvSpPr>
              <a:spLocks/>
            </p:cNvSpPr>
            <p:nvPr/>
          </p:nvSpPr>
          <p:spPr bwMode="auto">
            <a:xfrm>
              <a:off x="868643" y="4522055"/>
              <a:ext cx="258510" cy="140744"/>
            </a:xfrm>
            <a:custGeom>
              <a:avLst/>
              <a:gdLst>
                <a:gd name="T0" fmla="*/ 107786145 w 310"/>
                <a:gd name="T1" fmla="*/ 0 h 197"/>
                <a:gd name="T2" fmla="*/ 215572290 w 310"/>
                <a:gd name="T3" fmla="*/ 50276336 h 197"/>
                <a:gd name="T4" fmla="*/ 107786145 w 310"/>
                <a:gd name="T5" fmla="*/ 100552671 h 197"/>
                <a:gd name="T6" fmla="*/ 0 w 310"/>
                <a:gd name="T7" fmla="*/ 50276336 h 197"/>
                <a:gd name="T8" fmla="*/ 23643655 w 310"/>
                <a:gd name="T9" fmla="*/ 18375308 h 197"/>
                <a:gd name="T10" fmla="*/ 36856019 w 310"/>
                <a:gd name="T11" fmla="*/ 10208583 h 197"/>
                <a:gd name="T12" fmla="*/ 48677427 w 310"/>
                <a:gd name="T13" fmla="*/ 2551967 h 197"/>
                <a:gd name="T14" fmla="*/ 63280747 w 310"/>
                <a:gd name="T15" fmla="*/ 0 h 197"/>
                <a:gd name="T16" fmla="*/ 66758123 w 310"/>
                <a:gd name="T17" fmla="*/ 2551967 h 197"/>
                <a:gd name="T18" fmla="*/ 65367172 w 310"/>
                <a:gd name="T19" fmla="*/ 8676832 h 197"/>
                <a:gd name="T20" fmla="*/ 53545752 w 310"/>
                <a:gd name="T21" fmla="*/ 13781482 h 197"/>
                <a:gd name="T22" fmla="*/ 33378644 w 310"/>
                <a:gd name="T23" fmla="*/ 20927274 h 197"/>
                <a:gd name="T24" fmla="*/ 33378644 w 310"/>
                <a:gd name="T25" fmla="*/ 26031213 h 197"/>
                <a:gd name="T26" fmla="*/ 41723511 w 310"/>
                <a:gd name="T27" fmla="*/ 26031213 h 197"/>
                <a:gd name="T28" fmla="*/ 43809936 w 310"/>
                <a:gd name="T29" fmla="*/ 28583180 h 197"/>
                <a:gd name="T30" fmla="*/ 45200886 w 310"/>
                <a:gd name="T31" fmla="*/ 30625039 h 197"/>
                <a:gd name="T32" fmla="*/ 53545752 w 310"/>
                <a:gd name="T33" fmla="*/ 28583180 h 197"/>
                <a:gd name="T34" fmla="*/ 73712039 w 310"/>
                <a:gd name="T35" fmla="*/ 23479247 h 197"/>
                <a:gd name="T36" fmla="*/ 83447021 w 310"/>
                <a:gd name="T37" fmla="*/ 26031213 h 197"/>
                <a:gd name="T38" fmla="*/ 66758123 w 310"/>
                <a:gd name="T39" fmla="*/ 30625039 h 197"/>
                <a:gd name="T40" fmla="*/ 45200886 w 310"/>
                <a:gd name="T41" fmla="*/ 38281653 h 197"/>
                <a:gd name="T42" fmla="*/ 25034605 w 310"/>
                <a:gd name="T43" fmla="*/ 46958493 h 197"/>
                <a:gd name="T44" fmla="*/ 18775330 w 310"/>
                <a:gd name="T45" fmla="*/ 54104285 h 197"/>
                <a:gd name="T46" fmla="*/ 28511153 w 310"/>
                <a:gd name="T47" fmla="*/ 60229862 h 197"/>
                <a:gd name="T48" fmla="*/ 46591836 w 310"/>
                <a:gd name="T49" fmla="*/ 57677181 h 197"/>
                <a:gd name="T50" fmla="*/ 63280747 w 310"/>
                <a:gd name="T51" fmla="*/ 51552319 h 197"/>
                <a:gd name="T52" fmla="*/ 90400937 w 310"/>
                <a:gd name="T53" fmla="*/ 42875478 h 197"/>
                <a:gd name="T54" fmla="*/ 118912104 w 310"/>
                <a:gd name="T55" fmla="*/ 34708757 h 197"/>
                <a:gd name="T56" fmla="*/ 140469327 w 310"/>
                <a:gd name="T57" fmla="*/ 30625039 h 197"/>
                <a:gd name="T58" fmla="*/ 135601836 w 310"/>
                <a:gd name="T59" fmla="*/ 36749901 h 197"/>
                <a:gd name="T60" fmla="*/ 111958187 w 310"/>
                <a:gd name="T61" fmla="*/ 44406515 h 197"/>
                <a:gd name="T62" fmla="*/ 83447021 w 310"/>
                <a:gd name="T63" fmla="*/ 53083356 h 197"/>
                <a:gd name="T64" fmla="*/ 57022306 w 310"/>
                <a:gd name="T65" fmla="*/ 63802758 h 197"/>
                <a:gd name="T66" fmla="*/ 57022306 w 310"/>
                <a:gd name="T67" fmla="*/ 68906692 h 197"/>
                <a:gd name="T68" fmla="*/ 75102989 w 310"/>
                <a:gd name="T69" fmla="*/ 65333796 h 197"/>
                <a:gd name="T70" fmla="*/ 88315346 w 310"/>
                <a:gd name="T71" fmla="*/ 63802758 h 197"/>
                <a:gd name="T72" fmla="*/ 102223179 w 310"/>
                <a:gd name="T73" fmla="*/ 60229862 h 197"/>
                <a:gd name="T74" fmla="*/ 114044612 w 310"/>
                <a:gd name="T75" fmla="*/ 56656252 h 197"/>
                <a:gd name="T76" fmla="*/ 139079211 w 310"/>
                <a:gd name="T77" fmla="*/ 47979423 h 197"/>
                <a:gd name="T78" fmla="*/ 162026551 w 310"/>
                <a:gd name="T79" fmla="*/ 40833619 h 197"/>
                <a:gd name="T80" fmla="*/ 189147575 w 310"/>
                <a:gd name="T81" fmla="*/ 33177005 h 197"/>
                <a:gd name="T82" fmla="*/ 203750883 w 310"/>
                <a:gd name="T83" fmla="*/ 36749901 h 197"/>
                <a:gd name="T84" fmla="*/ 212094915 w 310"/>
                <a:gd name="T85" fmla="*/ 42875478 h 197"/>
                <a:gd name="T86" fmla="*/ 203750883 w 310"/>
                <a:gd name="T87" fmla="*/ 44406515 h 197"/>
                <a:gd name="T88" fmla="*/ 178716284 w 310"/>
                <a:gd name="T89" fmla="*/ 46958493 h 197"/>
                <a:gd name="T90" fmla="*/ 155768110 w 310"/>
                <a:gd name="T91" fmla="*/ 50531389 h 197"/>
                <a:gd name="T92" fmla="*/ 133515411 w 310"/>
                <a:gd name="T93" fmla="*/ 56656252 h 197"/>
                <a:gd name="T94" fmla="*/ 110568071 w 310"/>
                <a:gd name="T95" fmla="*/ 63802758 h 197"/>
                <a:gd name="T96" fmla="*/ 79970480 w 310"/>
                <a:gd name="T97" fmla="*/ 72479588 h 197"/>
                <a:gd name="T98" fmla="*/ 48677427 w 310"/>
                <a:gd name="T99" fmla="*/ 82177346 h 197"/>
                <a:gd name="T100" fmla="*/ 23643655 w 310"/>
                <a:gd name="T101" fmla="*/ 93406857 h 197"/>
                <a:gd name="T102" fmla="*/ 3477377 w 310"/>
                <a:gd name="T103" fmla="*/ 81156417 h 197"/>
                <a:gd name="T104" fmla="*/ 3477377 w 310"/>
                <a:gd name="T105" fmla="*/ 34708757 h 197"/>
                <a:gd name="T106" fmla="*/ 17694720 60000 65536"/>
                <a:gd name="T107" fmla="*/ 0 60000 65536"/>
                <a:gd name="T108" fmla="*/ 5898240 60000 65536"/>
                <a:gd name="T109" fmla="*/ 1179648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0"/>
                <a:gd name="T160" fmla="*/ 0 h 197"/>
                <a:gd name="T161" fmla="*/ 310 w 310"/>
                <a:gd name="T162" fmla="*/ 197 h 19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0" h="197">
                  <a:moveTo>
                    <a:pt x="24" y="41"/>
                  </a:moveTo>
                  <a:lnTo>
                    <a:pt x="34" y="36"/>
                  </a:lnTo>
                  <a:lnTo>
                    <a:pt x="46" y="29"/>
                  </a:lnTo>
                  <a:lnTo>
                    <a:pt x="53" y="20"/>
                  </a:lnTo>
                  <a:lnTo>
                    <a:pt x="58" y="8"/>
                  </a:lnTo>
                  <a:lnTo>
                    <a:pt x="70" y="5"/>
                  </a:lnTo>
                  <a:lnTo>
                    <a:pt x="82" y="3"/>
                  </a:lnTo>
                  <a:lnTo>
                    <a:pt x="91" y="0"/>
                  </a:lnTo>
                  <a:lnTo>
                    <a:pt x="96" y="0"/>
                  </a:lnTo>
                  <a:lnTo>
                    <a:pt x="96" y="5"/>
                  </a:lnTo>
                  <a:lnTo>
                    <a:pt x="96" y="10"/>
                  </a:lnTo>
                  <a:lnTo>
                    <a:pt x="94" y="17"/>
                  </a:lnTo>
                  <a:lnTo>
                    <a:pt x="89" y="22"/>
                  </a:lnTo>
                  <a:lnTo>
                    <a:pt x="77" y="27"/>
                  </a:lnTo>
                  <a:lnTo>
                    <a:pt x="60" y="34"/>
                  </a:lnTo>
                  <a:lnTo>
                    <a:pt x="48" y="41"/>
                  </a:lnTo>
                  <a:lnTo>
                    <a:pt x="43" y="51"/>
                  </a:lnTo>
                  <a:lnTo>
                    <a:pt x="48" y="51"/>
                  </a:lnTo>
                  <a:lnTo>
                    <a:pt x="53" y="51"/>
                  </a:lnTo>
                  <a:lnTo>
                    <a:pt x="60" y="51"/>
                  </a:lnTo>
                  <a:lnTo>
                    <a:pt x="63" y="53"/>
                  </a:lnTo>
                  <a:lnTo>
                    <a:pt x="63" y="56"/>
                  </a:lnTo>
                  <a:lnTo>
                    <a:pt x="65" y="58"/>
                  </a:lnTo>
                  <a:lnTo>
                    <a:pt x="65" y="60"/>
                  </a:lnTo>
                  <a:lnTo>
                    <a:pt x="67" y="60"/>
                  </a:lnTo>
                  <a:lnTo>
                    <a:pt x="77" y="56"/>
                  </a:lnTo>
                  <a:lnTo>
                    <a:pt x="91" y="51"/>
                  </a:lnTo>
                  <a:lnTo>
                    <a:pt x="106" y="46"/>
                  </a:lnTo>
                  <a:lnTo>
                    <a:pt x="115" y="44"/>
                  </a:lnTo>
                  <a:lnTo>
                    <a:pt x="120" y="51"/>
                  </a:lnTo>
                  <a:lnTo>
                    <a:pt x="111" y="56"/>
                  </a:lnTo>
                  <a:lnTo>
                    <a:pt x="96" y="60"/>
                  </a:lnTo>
                  <a:lnTo>
                    <a:pt x="82" y="68"/>
                  </a:lnTo>
                  <a:lnTo>
                    <a:pt x="65" y="75"/>
                  </a:lnTo>
                  <a:lnTo>
                    <a:pt x="48" y="84"/>
                  </a:lnTo>
                  <a:lnTo>
                    <a:pt x="36" y="92"/>
                  </a:lnTo>
                  <a:lnTo>
                    <a:pt x="29" y="99"/>
                  </a:lnTo>
                  <a:lnTo>
                    <a:pt x="27" y="106"/>
                  </a:lnTo>
                  <a:lnTo>
                    <a:pt x="31" y="113"/>
                  </a:lnTo>
                  <a:lnTo>
                    <a:pt x="41" y="118"/>
                  </a:lnTo>
                  <a:lnTo>
                    <a:pt x="55" y="118"/>
                  </a:lnTo>
                  <a:lnTo>
                    <a:pt x="67" y="113"/>
                  </a:lnTo>
                  <a:lnTo>
                    <a:pt x="77" y="109"/>
                  </a:lnTo>
                  <a:lnTo>
                    <a:pt x="91" y="101"/>
                  </a:lnTo>
                  <a:lnTo>
                    <a:pt x="111" y="94"/>
                  </a:lnTo>
                  <a:lnTo>
                    <a:pt x="130" y="84"/>
                  </a:lnTo>
                  <a:lnTo>
                    <a:pt x="152" y="77"/>
                  </a:lnTo>
                  <a:lnTo>
                    <a:pt x="171" y="68"/>
                  </a:lnTo>
                  <a:lnTo>
                    <a:pt x="188" y="63"/>
                  </a:lnTo>
                  <a:lnTo>
                    <a:pt x="202" y="60"/>
                  </a:lnTo>
                  <a:lnTo>
                    <a:pt x="207" y="68"/>
                  </a:lnTo>
                  <a:lnTo>
                    <a:pt x="195" y="72"/>
                  </a:lnTo>
                  <a:lnTo>
                    <a:pt x="180" y="77"/>
                  </a:lnTo>
                  <a:lnTo>
                    <a:pt x="161" y="87"/>
                  </a:lnTo>
                  <a:lnTo>
                    <a:pt x="140" y="94"/>
                  </a:lnTo>
                  <a:lnTo>
                    <a:pt x="120" y="104"/>
                  </a:lnTo>
                  <a:lnTo>
                    <a:pt x="101" y="116"/>
                  </a:lnTo>
                  <a:lnTo>
                    <a:pt x="82" y="125"/>
                  </a:lnTo>
                  <a:lnTo>
                    <a:pt x="70" y="137"/>
                  </a:lnTo>
                  <a:lnTo>
                    <a:pt x="82" y="135"/>
                  </a:lnTo>
                  <a:lnTo>
                    <a:pt x="96" y="130"/>
                  </a:lnTo>
                  <a:lnTo>
                    <a:pt x="108" y="128"/>
                  </a:lnTo>
                  <a:lnTo>
                    <a:pt x="118" y="125"/>
                  </a:lnTo>
                  <a:lnTo>
                    <a:pt x="127" y="125"/>
                  </a:lnTo>
                  <a:lnTo>
                    <a:pt x="137" y="123"/>
                  </a:lnTo>
                  <a:lnTo>
                    <a:pt x="147" y="118"/>
                  </a:lnTo>
                  <a:lnTo>
                    <a:pt x="154" y="116"/>
                  </a:lnTo>
                  <a:lnTo>
                    <a:pt x="164" y="111"/>
                  </a:lnTo>
                  <a:lnTo>
                    <a:pt x="180" y="101"/>
                  </a:lnTo>
                  <a:lnTo>
                    <a:pt x="200" y="94"/>
                  </a:lnTo>
                  <a:lnTo>
                    <a:pt x="216" y="87"/>
                  </a:lnTo>
                  <a:lnTo>
                    <a:pt x="233" y="80"/>
                  </a:lnTo>
                  <a:lnTo>
                    <a:pt x="252" y="72"/>
                  </a:lnTo>
                  <a:lnTo>
                    <a:pt x="272" y="65"/>
                  </a:lnTo>
                  <a:lnTo>
                    <a:pt x="284" y="65"/>
                  </a:lnTo>
                  <a:lnTo>
                    <a:pt x="293" y="72"/>
                  </a:lnTo>
                  <a:lnTo>
                    <a:pt x="300" y="77"/>
                  </a:lnTo>
                  <a:lnTo>
                    <a:pt x="305" y="84"/>
                  </a:lnTo>
                  <a:lnTo>
                    <a:pt x="310" y="87"/>
                  </a:lnTo>
                  <a:lnTo>
                    <a:pt x="293" y="87"/>
                  </a:lnTo>
                  <a:lnTo>
                    <a:pt x="274" y="89"/>
                  </a:lnTo>
                  <a:lnTo>
                    <a:pt x="257" y="92"/>
                  </a:lnTo>
                  <a:lnTo>
                    <a:pt x="240" y="94"/>
                  </a:lnTo>
                  <a:lnTo>
                    <a:pt x="224" y="99"/>
                  </a:lnTo>
                  <a:lnTo>
                    <a:pt x="209" y="104"/>
                  </a:lnTo>
                  <a:lnTo>
                    <a:pt x="192" y="111"/>
                  </a:lnTo>
                  <a:lnTo>
                    <a:pt x="176" y="118"/>
                  </a:lnTo>
                  <a:lnTo>
                    <a:pt x="159" y="125"/>
                  </a:lnTo>
                  <a:lnTo>
                    <a:pt x="137" y="133"/>
                  </a:lnTo>
                  <a:lnTo>
                    <a:pt x="115" y="142"/>
                  </a:lnTo>
                  <a:lnTo>
                    <a:pt x="91" y="149"/>
                  </a:lnTo>
                  <a:lnTo>
                    <a:pt x="70" y="161"/>
                  </a:lnTo>
                  <a:lnTo>
                    <a:pt x="51" y="171"/>
                  </a:lnTo>
                  <a:lnTo>
                    <a:pt x="34" y="183"/>
                  </a:lnTo>
                  <a:lnTo>
                    <a:pt x="19" y="197"/>
                  </a:lnTo>
                  <a:lnTo>
                    <a:pt x="5" y="159"/>
                  </a:lnTo>
                  <a:lnTo>
                    <a:pt x="0" y="111"/>
                  </a:lnTo>
                  <a:lnTo>
                    <a:pt x="5" y="68"/>
                  </a:lnTo>
                  <a:lnTo>
                    <a:pt x="24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406"/>
            <p:cNvSpPr>
              <a:spLocks/>
            </p:cNvSpPr>
            <p:nvPr/>
          </p:nvSpPr>
          <p:spPr bwMode="auto">
            <a:xfrm>
              <a:off x="500067" y="4908563"/>
              <a:ext cx="1285875" cy="398660"/>
            </a:xfrm>
            <a:custGeom>
              <a:avLst/>
              <a:gdLst>
                <a:gd name="T0" fmla="*/ 0 w 1542"/>
                <a:gd name="T1" fmla="*/ 0 h 558"/>
                <a:gd name="T2" fmla="*/ 1542 w 1542"/>
                <a:gd name="T3" fmla="*/ 558 h 558"/>
              </a:gdLst>
              <a:ahLst/>
              <a:cxnLst>
                <a:cxn ang="0">
                  <a:pos x="29" y="7"/>
                </a:cxn>
                <a:cxn ang="0">
                  <a:pos x="12" y="27"/>
                </a:cxn>
                <a:cxn ang="0">
                  <a:pos x="0" y="60"/>
                </a:cxn>
                <a:cxn ang="0">
                  <a:pos x="12" y="104"/>
                </a:cxn>
                <a:cxn ang="0">
                  <a:pos x="56" y="140"/>
                </a:cxn>
                <a:cxn ang="0">
                  <a:pos x="96" y="152"/>
                </a:cxn>
                <a:cxn ang="0">
                  <a:pos x="193" y="164"/>
                </a:cxn>
                <a:cxn ang="0">
                  <a:pos x="310" y="188"/>
                </a:cxn>
                <a:cxn ang="0">
                  <a:pos x="377" y="214"/>
                </a:cxn>
                <a:cxn ang="0">
                  <a:pos x="392" y="226"/>
                </a:cxn>
                <a:cxn ang="0">
                  <a:pos x="351" y="221"/>
                </a:cxn>
                <a:cxn ang="0">
                  <a:pos x="301" y="216"/>
                </a:cxn>
                <a:cxn ang="0">
                  <a:pos x="274" y="221"/>
                </a:cxn>
                <a:cxn ang="0">
                  <a:pos x="269" y="229"/>
                </a:cxn>
                <a:cxn ang="0">
                  <a:pos x="260" y="241"/>
                </a:cxn>
                <a:cxn ang="0">
                  <a:pos x="248" y="250"/>
                </a:cxn>
                <a:cxn ang="0">
                  <a:pos x="236" y="262"/>
                </a:cxn>
                <a:cxn ang="0">
                  <a:pos x="229" y="298"/>
                </a:cxn>
                <a:cxn ang="0">
                  <a:pos x="260" y="361"/>
                </a:cxn>
                <a:cxn ang="0">
                  <a:pos x="341" y="385"/>
                </a:cxn>
                <a:cxn ang="0">
                  <a:pos x="437" y="387"/>
                </a:cxn>
                <a:cxn ang="0">
                  <a:pos x="536" y="390"/>
                </a:cxn>
                <a:cxn ang="0">
                  <a:pos x="625" y="397"/>
                </a:cxn>
                <a:cxn ang="0">
                  <a:pos x="692" y="402"/>
                </a:cxn>
                <a:cxn ang="0">
                  <a:pos x="742" y="406"/>
                </a:cxn>
                <a:cxn ang="0">
                  <a:pos x="817" y="409"/>
                </a:cxn>
                <a:cxn ang="0">
                  <a:pos x="879" y="411"/>
                </a:cxn>
                <a:cxn ang="0">
                  <a:pos x="942" y="426"/>
                </a:cxn>
                <a:cxn ang="0">
                  <a:pos x="1062" y="457"/>
                </a:cxn>
                <a:cxn ang="0">
                  <a:pos x="1148" y="481"/>
                </a:cxn>
                <a:cxn ang="0">
                  <a:pos x="1184" y="486"/>
                </a:cxn>
                <a:cxn ang="0">
                  <a:pos x="1215" y="488"/>
                </a:cxn>
                <a:cxn ang="0">
                  <a:pos x="1249" y="493"/>
                </a:cxn>
                <a:cxn ang="0">
                  <a:pos x="1297" y="507"/>
                </a:cxn>
                <a:cxn ang="0">
                  <a:pos x="1335" y="519"/>
                </a:cxn>
                <a:cxn ang="0">
                  <a:pos x="1374" y="529"/>
                </a:cxn>
                <a:cxn ang="0">
                  <a:pos x="1463" y="548"/>
                </a:cxn>
                <a:cxn ang="0">
                  <a:pos x="1532" y="558"/>
                </a:cxn>
                <a:cxn ang="0">
                  <a:pos x="1535" y="418"/>
                </a:cxn>
                <a:cxn ang="0">
                  <a:pos x="1537" y="313"/>
                </a:cxn>
                <a:cxn ang="0">
                  <a:pos x="1537" y="279"/>
                </a:cxn>
                <a:cxn ang="0">
                  <a:pos x="1540" y="269"/>
                </a:cxn>
                <a:cxn ang="0">
                  <a:pos x="1540" y="248"/>
                </a:cxn>
                <a:cxn ang="0">
                  <a:pos x="1540" y="231"/>
                </a:cxn>
                <a:cxn ang="0">
                  <a:pos x="1542" y="214"/>
                </a:cxn>
                <a:cxn ang="0">
                  <a:pos x="1542" y="195"/>
                </a:cxn>
                <a:cxn ang="0">
                  <a:pos x="1511" y="183"/>
                </a:cxn>
                <a:cxn ang="0">
                  <a:pos x="1367" y="159"/>
                </a:cxn>
                <a:cxn ang="0">
                  <a:pos x="1182" y="130"/>
                </a:cxn>
                <a:cxn ang="0">
                  <a:pos x="995" y="106"/>
                </a:cxn>
                <a:cxn ang="0">
                  <a:pos x="841" y="87"/>
                </a:cxn>
                <a:cxn ang="0">
                  <a:pos x="762" y="77"/>
                </a:cxn>
                <a:cxn ang="0">
                  <a:pos x="668" y="67"/>
                </a:cxn>
                <a:cxn ang="0">
                  <a:pos x="548" y="55"/>
                </a:cxn>
                <a:cxn ang="0">
                  <a:pos x="464" y="51"/>
                </a:cxn>
                <a:cxn ang="0">
                  <a:pos x="394" y="41"/>
                </a:cxn>
                <a:cxn ang="0">
                  <a:pos x="298" y="27"/>
                </a:cxn>
                <a:cxn ang="0">
                  <a:pos x="195" y="12"/>
                </a:cxn>
                <a:cxn ang="0">
                  <a:pos x="104" y="3"/>
                </a:cxn>
                <a:cxn ang="0">
                  <a:pos x="36" y="0"/>
                </a:cxn>
              </a:cxnLst>
              <a:rect l="T0" t="T1" r="T2" b="T3"/>
              <a:pathLst>
                <a:path w="1542" h="558">
                  <a:moveTo>
                    <a:pt x="36" y="0"/>
                  </a:moveTo>
                  <a:lnTo>
                    <a:pt x="32" y="3"/>
                  </a:lnTo>
                  <a:lnTo>
                    <a:pt x="29" y="7"/>
                  </a:lnTo>
                  <a:lnTo>
                    <a:pt x="24" y="10"/>
                  </a:lnTo>
                  <a:lnTo>
                    <a:pt x="20" y="15"/>
                  </a:lnTo>
                  <a:lnTo>
                    <a:pt x="12" y="27"/>
                  </a:lnTo>
                  <a:lnTo>
                    <a:pt x="5" y="36"/>
                  </a:lnTo>
                  <a:lnTo>
                    <a:pt x="3" y="48"/>
                  </a:lnTo>
                  <a:lnTo>
                    <a:pt x="0" y="60"/>
                  </a:lnTo>
                  <a:lnTo>
                    <a:pt x="0" y="75"/>
                  </a:lnTo>
                  <a:lnTo>
                    <a:pt x="5" y="89"/>
                  </a:lnTo>
                  <a:lnTo>
                    <a:pt x="12" y="104"/>
                  </a:lnTo>
                  <a:lnTo>
                    <a:pt x="24" y="116"/>
                  </a:lnTo>
                  <a:lnTo>
                    <a:pt x="39" y="128"/>
                  </a:lnTo>
                  <a:lnTo>
                    <a:pt x="56" y="140"/>
                  </a:lnTo>
                  <a:lnTo>
                    <a:pt x="75" y="149"/>
                  </a:lnTo>
                  <a:lnTo>
                    <a:pt x="99" y="159"/>
                  </a:lnTo>
                  <a:lnTo>
                    <a:pt x="96" y="152"/>
                  </a:lnTo>
                  <a:lnTo>
                    <a:pt x="123" y="154"/>
                  </a:lnTo>
                  <a:lnTo>
                    <a:pt x="154" y="159"/>
                  </a:lnTo>
                  <a:lnTo>
                    <a:pt x="193" y="164"/>
                  </a:lnTo>
                  <a:lnTo>
                    <a:pt x="233" y="171"/>
                  </a:lnTo>
                  <a:lnTo>
                    <a:pt x="272" y="178"/>
                  </a:lnTo>
                  <a:lnTo>
                    <a:pt x="310" y="188"/>
                  </a:lnTo>
                  <a:lnTo>
                    <a:pt x="344" y="197"/>
                  </a:lnTo>
                  <a:lnTo>
                    <a:pt x="370" y="209"/>
                  </a:lnTo>
                  <a:lnTo>
                    <a:pt x="377" y="214"/>
                  </a:lnTo>
                  <a:lnTo>
                    <a:pt x="382" y="216"/>
                  </a:lnTo>
                  <a:lnTo>
                    <a:pt x="387" y="221"/>
                  </a:lnTo>
                  <a:lnTo>
                    <a:pt x="392" y="226"/>
                  </a:lnTo>
                  <a:lnTo>
                    <a:pt x="380" y="224"/>
                  </a:lnTo>
                  <a:lnTo>
                    <a:pt x="365" y="221"/>
                  </a:lnTo>
                  <a:lnTo>
                    <a:pt x="351" y="221"/>
                  </a:lnTo>
                  <a:lnTo>
                    <a:pt x="334" y="219"/>
                  </a:lnTo>
                  <a:lnTo>
                    <a:pt x="317" y="219"/>
                  </a:lnTo>
                  <a:lnTo>
                    <a:pt x="301" y="216"/>
                  </a:lnTo>
                  <a:lnTo>
                    <a:pt x="286" y="216"/>
                  </a:lnTo>
                  <a:lnTo>
                    <a:pt x="274" y="219"/>
                  </a:lnTo>
                  <a:lnTo>
                    <a:pt x="274" y="221"/>
                  </a:lnTo>
                  <a:lnTo>
                    <a:pt x="272" y="224"/>
                  </a:lnTo>
                  <a:lnTo>
                    <a:pt x="272" y="226"/>
                  </a:lnTo>
                  <a:lnTo>
                    <a:pt x="269" y="229"/>
                  </a:lnTo>
                  <a:lnTo>
                    <a:pt x="267" y="233"/>
                  </a:lnTo>
                  <a:lnTo>
                    <a:pt x="262" y="238"/>
                  </a:lnTo>
                  <a:lnTo>
                    <a:pt x="260" y="241"/>
                  </a:lnTo>
                  <a:lnTo>
                    <a:pt x="255" y="245"/>
                  </a:lnTo>
                  <a:lnTo>
                    <a:pt x="253" y="248"/>
                  </a:lnTo>
                  <a:lnTo>
                    <a:pt x="248" y="250"/>
                  </a:lnTo>
                  <a:lnTo>
                    <a:pt x="245" y="255"/>
                  </a:lnTo>
                  <a:lnTo>
                    <a:pt x="241" y="257"/>
                  </a:lnTo>
                  <a:lnTo>
                    <a:pt x="236" y="262"/>
                  </a:lnTo>
                  <a:lnTo>
                    <a:pt x="231" y="272"/>
                  </a:lnTo>
                  <a:lnTo>
                    <a:pt x="229" y="284"/>
                  </a:lnTo>
                  <a:lnTo>
                    <a:pt x="229" y="298"/>
                  </a:lnTo>
                  <a:lnTo>
                    <a:pt x="231" y="317"/>
                  </a:lnTo>
                  <a:lnTo>
                    <a:pt x="243" y="337"/>
                  </a:lnTo>
                  <a:lnTo>
                    <a:pt x="260" y="361"/>
                  </a:lnTo>
                  <a:lnTo>
                    <a:pt x="286" y="385"/>
                  </a:lnTo>
                  <a:lnTo>
                    <a:pt x="313" y="385"/>
                  </a:lnTo>
                  <a:lnTo>
                    <a:pt x="341" y="385"/>
                  </a:lnTo>
                  <a:lnTo>
                    <a:pt x="373" y="385"/>
                  </a:lnTo>
                  <a:lnTo>
                    <a:pt x="406" y="385"/>
                  </a:lnTo>
                  <a:lnTo>
                    <a:pt x="437" y="387"/>
                  </a:lnTo>
                  <a:lnTo>
                    <a:pt x="471" y="387"/>
                  </a:lnTo>
                  <a:lnTo>
                    <a:pt x="502" y="390"/>
                  </a:lnTo>
                  <a:lnTo>
                    <a:pt x="536" y="390"/>
                  </a:lnTo>
                  <a:lnTo>
                    <a:pt x="567" y="392"/>
                  </a:lnTo>
                  <a:lnTo>
                    <a:pt x="596" y="394"/>
                  </a:lnTo>
                  <a:lnTo>
                    <a:pt x="625" y="397"/>
                  </a:lnTo>
                  <a:lnTo>
                    <a:pt x="649" y="399"/>
                  </a:lnTo>
                  <a:lnTo>
                    <a:pt x="673" y="399"/>
                  </a:lnTo>
                  <a:lnTo>
                    <a:pt x="692" y="402"/>
                  </a:lnTo>
                  <a:lnTo>
                    <a:pt x="709" y="404"/>
                  </a:lnTo>
                  <a:lnTo>
                    <a:pt x="721" y="404"/>
                  </a:lnTo>
                  <a:lnTo>
                    <a:pt x="742" y="406"/>
                  </a:lnTo>
                  <a:lnTo>
                    <a:pt x="766" y="406"/>
                  </a:lnTo>
                  <a:lnTo>
                    <a:pt x="793" y="409"/>
                  </a:lnTo>
                  <a:lnTo>
                    <a:pt x="817" y="409"/>
                  </a:lnTo>
                  <a:lnTo>
                    <a:pt x="841" y="409"/>
                  </a:lnTo>
                  <a:lnTo>
                    <a:pt x="862" y="411"/>
                  </a:lnTo>
                  <a:lnTo>
                    <a:pt x="879" y="411"/>
                  </a:lnTo>
                  <a:lnTo>
                    <a:pt x="894" y="414"/>
                  </a:lnTo>
                  <a:lnTo>
                    <a:pt x="913" y="418"/>
                  </a:lnTo>
                  <a:lnTo>
                    <a:pt x="942" y="426"/>
                  </a:lnTo>
                  <a:lnTo>
                    <a:pt x="980" y="435"/>
                  </a:lnTo>
                  <a:lnTo>
                    <a:pt x="1021" y="445"/>
                  </a:lnTo>
                  <a:lnTo>
                    <a:pt x="1062" y="457"/>
                  </a:lnTo>
                  <a:lnTo>
                    <a:pt x="1098" y="466"/>
                  </a:lnTo>
                  <a:lnTo>
                    <a:pt x="1129" y="476"/>
                  </a:lnTo>
                  <a:lnTo>
                    <a:pt x="1148" y="481"/>
                  </a:lnTo>
                  <a:lnTo>
                    <a:pt x="1160" y="483"/>
                  </a:lnTo>
                  <a:lnTo>
                    <a:pt x="1172" y="483"/>
                  </a:lnTo>
                  <a:lnTo>
                    <a:pt x="1184" y="486"/>
                  </a:lnTo>
                  <a:lnTo>
                    <a:pt x="1196" y="486"/>
                  </a:lnTo>
                  <a:lnTo>
                    <a:pt x="1206" y="486"/>
                  </a:lnTo>
                  <a:lnTo>
                    <a:pt x="1215" y="488"/>
                  </a:lnTo>
                  <a:lnTo>
                    <a:pt x="1225" y="488"/>
                  </a:lnTo>
                  <a:lnTo>
                    <a:pt x="1235" y="490"/>
                  </a:lnTo>
                  <a:lnTo>
                    <a:pt x="1249" y="493"/>
                  </a:lnTo>
                  <a:lnTo>
                    <a:pt x="1263" y="498"/>
                  </a:lnTo>
                  <a:lnTo>
                    <a:pt x="1280" y="503"/>
                  </a:lnTo>
                  <a:lnTo>
                    <a:pt x="1297" y="507"/>
                  </a:lnTo>
                  <a:lnTo>
                    <a:pt x="1311" y="512"/>
                  </a:lnTo>
                  <a:lnTo>
                    <a:pt x="1326" y="515"/>
                  </a:lnTo>
                  <a:lnTo>
                    <a:pt x="1335" y="519"/>
                  </a:lnTo>
                  <a:lnTo>
                    <a:pt x="1343" y="522"/>
                  </a:lnTo>
                  <a:lnTo>
                    <a:pt x="1355" y="524"/>
                  </a:lnTo>
                  <a:lnTo>
                    <a:pt x="1374" y="529"/>
                  </a:lnTo>
                  <a:lnTo>
                    <a:pt x="1400" y="536"/>
                  </a:lnTo>
                  <a:lnTo>
                    <a:pt x="1432" y="541"/>
                  </a:lnTo>
                  <a:lnTo>
                    <a:pt x="1463" y="548"/>
                  </a:lnTo>
                  <a:lnTo>
                    <a:pt x="1492" y="553"/>
                  </a:lnTo>
                  <a:lnTo>
                    <a:pt x="1516" y="555"/>
                  </a:lnTo>
                  <a:lnTo>
                    <a:pt x="1532" y="558"/>
                  </a:lnTo>
                  <a:lnTo>
                    <a:pt x="1532" y="539"/>
                  </a:lnTo>
                  <a:lnTo>
                    <a:pt x="1535" y="488"/>
                  </a:lnTo>
                  <a:lnTo>
                    <a:pt x="1535" y="418"/>
                  </a:lnTo>
                  <a:lnTo>
                    <a:pt x="1537" y="341"/>
                  </a:lnTo>
                  <a:lnTo>
                    <a:pt x="1537" y="327"/>
                  </a:lnTo>
                  <a:lnTo>
                    <a:pt x="1537" y="313"/>
                  </a:lnTo>
                  <a:lnTo>
                    <a:pt x="1537" y="298"/>
                  </a:lnTo>
                  <a:lnTo>
                    <a:pt x="1537" y="284"/>
                  </a:lnTo>
                  <a:lnTo>
                    <a:pt x="1537" y="279"/>
                  </a:lnTo>
                  <a:lnTo>
                    <a:pt x="1537" y="277"/>
                  </a:lnTo>
                  <a:lnTo>
                    <a:pt x="1537" y="272"/>
                  </a:lnTo>
                  <a:lnTo>
                    <a:pt x="1540" y="269"/>
                  </a:lnTo>
                  <a:lnTo>
                    <a:pt x="1540" y="262"/>
                  </a:lnTo>
                  <a:lnTo>
                    <a:pt x="1540" y="255"/>
                  </a:lnTo>
                  <a:lnTo>
                    <a:pt x="1540" y="248"/>
                  </a:lnTo>
                  <a:lnTo>
                    <a:pt x="1540" y="241"/>
                  </a:lnTo>
                  <a:lnTo>
                    <a:pt x="1540" y="236"/>
                  </a:lnTo>
                  <a:lnTo>
                    <a:pt x="1540" y="231"/>
                  </a:lnTo>
                  <a:lnTo>
                    <a:pt x="1540" y="226"/>
                  </a:lnTo>
                  <a:lnTo>
                    <a:pt x="1540" y="221"/>
                  </a:lnTo>
                  <a:lnTo>
                    <a:pt x="1542" y="214"/>
                  </a:lnTo>
                  <a:lnTo>
                    <a:pt x="1542" y="207"/>
                  </a:lnTo>
                  <a:lnTo>
                    <a:pt x="1542" y="200"/>
                  </a:lnTo>
                  <a:lnTo>
                    <a:pt x="1542" y="195"/>
                  </a:lnTo>
                  <a:lnTo>
                    <a:pt x="1542" y="192"/>
                  </a:lnTo>
                  <a:lnTo>
                    <a:pt x="1542" y="190"/>
                  </a:lnTo>
                  <a:lnTo>
                    <a:pt x="1511" y="183"/>
                  </a:lnTo>
                  <a:lnTo>
                    <a:pt x="1468" y="176"/>
                  </a:lnTo>
                  <a:lnTo>
                    <a:pt x="1420" y="168"/>
                  </a:lnTo>
                  <a:lnTo>
                    <a:pt x="1367" y="159"/>
                  </a:lnTo>
                  <a:lnTo>
                    <a:pt x="1307" y="149"/>
                  </a:lnTo>
                  <a:lnTo>
                    <a:pt x="1244" y="140"/>
                  </a:lnTo>
                  <a:lnTo>
                    <a:pt x="1182" y="130"/>
                  </a:lnTo>
                  <a:lnTo>
                    <a:pt x="1117" y="123"/>
                  </a:lnTo>
                  <a:lnTo>
                    <a:pt x="1055" y="113"/>
                  </a:lnTo>
                  <a:lnTo>
                    <a:pt x="995" y="106"/>
                  </a:lnTo>
                  <a:lnTo>
                    <a:pt x="937" y="99"/>
                  </a:lnTo>
                  <a:lnTo>
                    <a:pt x="886" y="92"/>
                  </a:lnTo>
                  <a:lnTo>
                    <a:pt x="841" y="87"/>
                  </a:lnTo>
                  <a:lnTo>
                    <a:pt x="805" y="82"/>
                  </a:lnTo>
                  <a:lnTo>
                    <a:pt x="778" y="79"/>
                  </a:lnTo>
                  <a:lnTo>
                    <a:pt x="762" y="77"/>
                  </a:lnTo>
                  <a:lnTo>
                    <a:pt x="738" y="75"/>
                  </a:lnTo>
                  <a:lnTo>
                    <a:pt x="706" y="72"/>
                  </a:lnTo>
                  <a:lnTo>
                    <a:pt x="668" y="67"/>
                  </a:lnTo>
                  <a:lnTo>
                    <a:pt x="630" y="63"/>
                  </a:lnTo>
                  <a:lnTo>
                    <a:pt x="586" y="58"/>
                  </a:lnTo>
                  <a:lnTo>
                    <a:pt x="548" y="55"/>
                  </a:lnTo>
                  <a:lnTo>
                    <a:pt x="512" y="51"/>
                  </a:lnTo>
                  <a:lnTo>
                    <a:pt x="481" y="51"/>
                  </a:lnTo>
                  <a:lnTo>
                    <a:pt x="464" y="51"/>
                  </a:lnTo>
                  <a:lnTo>
                    <a:pt x="445" y="48"/>
                  </a:lnTo>
                  <a:lnTo>
                    <a:pt x="421" y="46"/>
                  </a:lnTo>
                  <a:lnTo>
                    <a:pt x="394" y="41"/>
                  </a:lnTo>
                  <a:lnTo>
                    <a:pt x="363" y="39"/>
                  </a:lnTo>
                  <a:lnTo>
                    <a:pt x="332" y="34"/>
                  </a:lnTo>
                  <a:lnTo>
                    <a:pt x="298" y="27"/>
                  </a:lnTo>
                  <a:lnTo>
                    <a:pt x="265" y="22"/>
                  </a:lnTo>
                  <a:lnTo>
                    <a:pt x="231" y="17"/>
                  </a:lnTo>
                  <a:lnTo>
                    <a:pt x="195" y="12"/>
                  </a:lnTo>
                  <a:lnTo>
                    <a:pt x="164" y="10"/>
                  </a:lnTo>
                  <a:lnTo>
                    <a:pt x="132" y="5"/>
                  </a:lnTo>
                  <a:lnTo>
                    <a:pt x="104" y="3"/>
                  </a:lnTo>
                  <a:lnTo>
                    <a:pt x="77" y="0"/>
                  </a:lnTo>
                  <a:lnTo>
                    <a:pt x="5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407"/>
            <p:cNvSpPr>
              <a:spLocks/>
            </p:cNvSpPr>
            <p:nvPr/>
          </p:nvSpPr>
          <p:spPr bwMode="auto">
            <a:xfrm>
              <a:off x="500067" y="4919279"/>
              <a:ext cx="1195815" cy="197181"/>
            </a:xfrm>
            <a:custGeom>
              <a:avLst/>
              <a:gdLst>
                <a:gd name="T0" fmla="*/ 498596521 w 1434"/>
                <a:gd name="T1" fmla="*/ 0 h 276"/>
                <a:gd name="T2" fmla="*/ 997192207 w 1434"/>
                <a:gd name="T3" fmla="*/ 70435759 h 276"/>
                <a:gd name="T4" fmla="*/ 498596521 w 1434"/>
                <a:gd name="T5" fmla="*/ 140870804 h 276"/>
                <a:gd name="T6" fmla="*/ 0 w 1434"/>
                <a:gd name="T7" fmla="*/ 70435759 h 276"/>
                <a:gd name="T8" fmla="*/ 8344854 w 1434"/>
                <a:gd name="T9" fmla="*/ 6124756 h 276"/>
                <a:gd name="T10" fmla="*/ 2086422 w 1434"/>
                <a:gd name="T11" fmla="*/ 16843256 h 276"/>
                <a:gd name="T12" fmla="*/ 18775296 w 1434"/>
                <a:gd name="T13" fmla="*/ 22968010 h 276"/>
                <a:gd name="T14" fmla="*/ 60498738 w 1434"/>
                <a:gd name="T15" fmla="*/ 28071858 h 276"/>
                <a:gd name="T16" fmla="*/ 107090476 w 1434"/>
                <a:gd name="T17" fmla="*/ 32665601 h 276"/>
                <a:gd name="T18" fmla="*/ 145336556 w 1434"/>
                <a:gd name="T19" fmla="*/ 39301168 h 276"/>
                <a:gd name="T20" fmla="*/ 175934066 w 1434"/>
                <a:gd name="T21" fmla="*/ 41342276 h 276"/>
                <a:gd name="T22" fmla="*/ 232260821 w 1434"/>
                <a:gd name="T23" fmla="*/ 48998765 h 276"/>
                <a:gd name="T24" fmla="*/ 301104384 w 1434"/>
                <a:gd name="T25" fmla="*/ 56144430 h 276"/>
                <a:gd name="T26" fmla="*/ 359517509 w 1434"/>
                <a:gd name="T27" fmla="*/ 64821104 h 276"/>
                <a:gd name="T28" fmla="*/ 392896080 w 1434"/>
                <a:gd name="T29" fmla="*/ 69924946 h 276"/>
                <a:gd name="T30" fmla="*/ 447832773 w 1434"/>
                <a:gd name="T31" fmla="*/ 78091522 h 276"/>
                <a:gd name="T32" fmla="*/ 515980863 w 1434"/>
                <a:gd name="T33" fmla="*/ 88299207 h 276"/>
                <a:gd name="T34" fmla="*/ 581347891 w 1434"/>
                <a:gd name="T35" fmla="*/ 96465805 h 276"/>
                <a:gd name="T36" fmla="*/ 621680366 w 1434"/>
                <a:gd name="T37" fmla="*/ 100548736 h 276"/>
                <a:gd name="T38" fmla="*/ 659927253 w 1434"/>
                <a:gd name="T39" fmla="*/ 104121569 h 276"/>
                <a:gd name="T40" fmla="*/ 708604579 w 1434"/>
                <a:gd name="T41" fmla="*/ 109226125 h 276"/>
                <a:gd name="T42" fmla="*/ 763540335 w 1434"/>
                <a:gd name="T43" fmla="*/ 115350879 h 276"/>
                <a:gd name="T44" fmla="*/ 821953459 w 1434"/>
                <a:gd name="T45" fmla="*/ 121475632 h 276"/>
                <a:gd name="T46" fmla="*/ 878280371 w 1434"/>
                <a:gd name="T47" fmla="*/ 127600386 h 276"/>
                <a:gd name="T48" fmla="*/ 928348644 w 1434"/>
                <a:gd name="T49" fmla="*/ 133725139 h 276"/>
                <a:gd name="T50" fmla="*/ 967290171 w 1434"/>
                <a:gd name="T51" fmla="*/ 138318883 h 276"/>
                <a:gd name="T52" fmla="*/ 983979874 w 1434"/>
                <a:gd name="T53" fmla="*/ 135766962 h 276"/>
                <a:gd name="T54" fmla="*/ 992324725 w 1434"/>
                <a:gd name="T55" fmla="*/ 123517455 h 276"/>
                <a:gd name="T56" fmla="*/ 985370821 w 1434"/>
                <a:gd name="T57" fmla="*/ 117391987 h 276"/>
                <a:gd name="T58" fmla="*/ 951991416 w 1434"/>
                <a:gd name="T59" fmla="*/ 115350879 h 276"/>
                <a:gd name="T60" fmla="*/ 910267994 w 1434"/>
                <a:gd name="T61" fmla="*/ 110247036 h 276"/>
                <a:gd name="T62" fmla="*/ 865067829 w 1434"/>
                <a:gd name="T63" fmla="*/ 106674204 h 276"/>
                <a:gd name="T64" fmla="*/ 819867038 w 1434"/>
                <a:gd name="T65" fmla="*/ 101569647 h 276"/>
                <a:gd name="T66" fmla="*/ 776752668 w 1434"/>
                <a:gd name="T67" fmla="*/ 97996815 h 276"/>
                <a:gd name="T68" fmla="*/ 741983150 w 1434"/>
                <a:gd name="T69" fmla="*/ 95444894 h 276"/>
                <a:gd name="T70" fmla="*/ 718340377 w 1434"/>
                <a:gd name="T71" fmla="*/ 92892951 h 276"/>
                <a:gd name="T72" fmla="*/ 701650675 w 1434"/>
                <a:gd name="T73" fmla="*/ 92892951 h 276"/>
                <a:gd name="T74" fmla="*/ 680093490 w 1434"/>
                <a:gd name="T75" fmla="*/ 91872039 h 276"/>
                <a:gd name="T76" fmla="*/ 656449884 w 1434"/>
                <a:gd name="T77" fmla="*/ 90341029 h 276"/>
                <a:gd name="T78" fmla="*/ 634892699 w 1434"/>
                <a:gd name="T79" fmla="*/ 88299207 h 276"/>
                <a:gd name="T80" fmla="*/ 614726462 w 1434"/>
                <a:gd name="T81" fmla="*/ 84216276 h 276"/>
                <a:gd name="T82" fmla="*/ 577870522 w 1434"/>
                <a:gd name="T83" fmla="*/ 77070611 h 276"/>
                <a:gd name="T84" fmla="*/ 541014583 w 1434"/>
                <a:gd name="T85" fmla="*/ 67373025 h 276"/>
                <a:gd name="T86" fmla="*/ 507636012 w 1434"/>
                <a:gd name="T87" fmla="*/ 59717262 h 276"/>
                <a:gd name="T88" fmla="*/ 484687879 w 1434"/>
                <a:gd name="T89" fmla="*/ 56144430 h 276"/>
                <a:gd name="T90" fmla="*/ 447832773 w 1434"/>
                <a:gd name="T91" fmla="*/ 50019676 h 276"/>
                <a:gd name="T92" fmla="*/ 404718300 w 1434"/>
                <a:gd name="T93" fmla="*/ 43894197 h 276"/>
                <a:gd name="T94" fmla="*/ 362299404 w 1434"/>
                <a:gd name="T95" fmla="*/ 39301168 h 276"/>
                <a:gd name="T96" fmla="*/ 339351271 w 1434"/>
                <a:gd name="T97" fmla="*/ 37769443 h 276"/>
                <a:gd name="T98" fmla="*/ 315707665 w 1434"/>
                <a:gd name="T99" fmla="*/ 34196611 h 276"/>
                <a:gd name="T100" fmla="*/ 282329094 w 1434"/>
                <a:gd name="T101" fmla="*/ 30623779 h 276"/>
                <a:gd name="T102" fmla="*/ 242692093 w 1434"/>
                <a:gd name="T103" fmla="*/ 24499025 h 276"/>
                <a:gd name="T104" fmla="*/ 195404829 w 1434"/>
                <a:gd name="T105" fmla="*/ 18374266 h 276"/>
                <a:gd name="T106" fmla="*/ 145336556 w 1434"/>
                <a:gd name="T107" fmla="*/ 12249513 h 276"/>
                <a:gd name="T108" fmla="*/ 91791722 w 1434"/>
                <a:gd name="T109" fmla="*/ 6124756 h 276"/>
                <a:gd name="T110" fmla="*/ 40332488 w 1434"/>
                <a:gd name="T111" fmla="*/ 1020912 h 276"/>
                <a:gd name="T112" fmla="*/ 17694720 60000 65536"/>
                <a:gd name="T113" fmla="*/ 0 60000 65536"/>
                <a:gd name="T114" fmla="*/ 5898240 60000 65536"/>
                <a:gd name="T115" fmla="*/ 1179648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34"/>
                <a:gd name="T169" fmla="*/ 0 h 276"/>
                <a:gd name="T170" fmla="*/ 1434 w 1434"/>
                <a:gd name="T171" fmla="*/ 276 h 2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34" h="276">
                  <a:moveTo>
                    <a:pt x="20" y="0"/>
                  </a:moveTo>
                  <a:lnTo>
                    <a:pt x="12" y="12"/>
                  </a:lnTo>
                  <a:lnTo>
                    <a:pt x="5" y="21"/>
                  </a:lnTo>
                  <a:lnTo>
                    <a:pt x="3" y="33"/>
                  </a:lnTo>
                  <a:lnTo>
                    <a:pt x="0" y="45"/>
                  </a:lnTo>
                  <a:lnTo>
                    <a:pt x="27" y="45"/>
                  </a:lnTo>
                  <a:lnTo>
                    <a:pt x="56" y="50"/>
                  </a:lnTo>
                  <a:lnTo>
                    <a:pt x="87" y="55"/>
                  </a:lnTo>
                  <a:lnTo>
                    <a:pt x="120" y="60"/>
                  </a:lnTo>
                  <a:lnTo>
                    <a:pt x="154" y="64"/>
                  </a:lnTo>
                  <a:lnTo>
                    <a:pt x="183" y="72"/>
                  </a:lnTo>
                  <a:lnTo>
                    <a:pt x="209" y="77"/>
                  </a:lnTo>
                  <a:lnTo>
                    <a:pt x="229" y="79"/>
                  </a:lnTo>
                  <a:lnTo>
                    <a:pt x="253" y="81"/>
                  </a:lnTo>
                  <a:lnTo>
                    <a:pt x="289" y="89"/>
                  </a:lnTo>
                  <a:lnTo>
                    <a:pt x="334" y="96"/>
                  </a:lnTo>
                  <a:lnTo>
                    <a:pt x="382" y="103"/>
                  </a:lnTo>
                  <a:lnTo>
                    <a:pt x="433" y="110"/>
                  </a:lnTo>
                  <a:lnTo>
                    <a:pt x="478" y="120"/>
                  </a:lnTo>
                  <a:lnTo>
                    <a:pt x="517" y="127"/>
                  </a:lnTo>
                  <a:lnTo>
                    <a:pt x="541" y="132"/>
                  </a:lnTo>
                  <a:lnTo>
                    <a:pt x="565" y="137"/>
                  </a:lnTo>
                  <a:lnTo>
                    <a:pt x="601" y="146"/>
                  </a:lnTo>
                  <a:lnTo>
                    <a:pt x="644" y="153"/>
                  </a:lnTo>
                  <a:lnTo>
                    <a:pt x="692" y="163"/>
                  </a:lnTo>
                  <a:lnTo>
                    <a:pt x="742" y="173"/>
                  </a:lnTo>
                  <a:lnTo>
                    <a:pt x="790" y="182"/>
                  </a:lnTo>
                  <a:lnTo>
                    <a:pt x="836" y="189"/>
                  </a:lnTo>
                  <a:lnTo>
                    <a:pt x="874" y="194"/>
                  </a:lnTo>
                  <a:lnTo>
                    <a:pt x="894" y="197"/>
                  </a:lnTo>
                  <a:lnTo>
                    <a:pt x="918" y="201"/>
                  </a:lnTo>
                  <a:lnTo>
                    <a:pt x="949" y="204"/>
                  </a:lnTo>
                  <a:lnTo>
                    <a:pt x="983" y="209"/>
                  </a:lnTo>
                  <a:lnTo>
                    <a:pt x="1019" y="214"/>
                  </a:lnTo>
                  <a:lnTo>
                    <a:pt x="1057" y="221"/>
                  </a:lnTo>
                  <a:lnTo>
                    <a:pt x="1098" y="226"/>
                  </a:lnTo>
                  <a:lnTo>
                    <a:pt x="1141" y="230"/>
                  </a:lnTo>
                  <a:lnTo>
                    <a:pt x="1182" y="238"/>
                  </a:lnTo>
                  <a:lnTo>
                    <a:pt x="1223" y="245"/>
                  </a:lnTo>
                  <a:lnTo>
                    <a:pt x="1263" y="250"/>
                  </a:lnTo>
                  <a:lnTo>
                    <a:pt x="1302" y="257"/>
                  </a:lnTo>
                  <a:lnTo>
                    <a:pt x="1335" y="262"/>
                  </a:lnTo>
                  <a:lnTo>
                    <a:pt x="1367" y="266"/>
                  </a:lnTo>
                  <a:lnTo>
                    <a:pt x="1391" y="271"/>
                  </a:lnTo>
                  <a:lnTo>
                    <a:pt x="1412" y="276"/>
                  </a:lnTo>
                  <a:lnTo>
                    <a:pt x="1415" y="266"/>
                  </a:lnTo>
                  <a:lnTo>
                    <a:pt x="1422" y="254"/>
                  </a:lnTo>
                  <a:lnTo>
                    <a:pt x="1427" y="242"/>
                  </a:lnTo>
                  <a:lnTo>
                    <a:pt x="1434" y="233"/>
                  </a:lnTo>
                  <a:lnTo>
                    <a:pt x="1417" y="230"/>
                  </a:lnTo>
                  <a:lnTo>
                    <a:pt x="1396" y="228"/>
                  </a:lnTo>
                  <a:lnTo>
                    <a:pt x="1369" y="226"/>
                  </a:lnTo>
                  <a:lnTo>
                    <a:pt x="1340" y="221"/>
                  </a:lnTo>
                  <a:lnTo>
                    <a:pt x="1309" y="216"/>
                  </a:lnTo>
                  <a:lnTo>
                    <a:pt x="1278" y="214"/>
                  </a:lnTo>
                  <a:lnTo>
                    <a:pt x="1244" y="209"/>
                  </a:lnTo>
                  <a:lnTo>
                    <a:pt x="1211" y="204"/>
                  </a:lnTo>
                  <a:lnTo>
                    <a:pt x="1179" y="199"/>
                  </a:lnTo>
                  <a:lnTo>
                    <a:pt x="1148" y="197"/>
                  </a:lnTo>
                  <a:lnTo>
                    <a:pt x="1117" y="192"/>
                  </a:lnTo>
                  <a:lnTo>
                    <a:pt x="1091" y="189"/>
                  </a:lnTo>
                  <a:lnTo>
                    <a:pt x="1067" y="187"/>
                  </a:lnTo>
                  <a:lnTo>
                    <a:pt x="1047" y="185"/>
                  </a:lnTo>
                  <a:lnTo>
                    <a:pt x="1033" y="182"/>
                  </a:lnTo>
                  <a:lnTo>
                    <a:pt x="1023" y="182"/>
                  </a:lnTo>
                  <a:lnTo>
                    <a:pt x="1009" y="182"/>
                  </a:lnTo>
                  <a:lnTo>
                    <a:pt x="995" y="182"/>
                  </a:lnTo>
                  <a:lnTo>
                    <a:pt x="978" y="180"/>
                  </a:lnTo>
                  <a:lnTo>
                    <a:pt x="961" y="180"/>
                  </a:lnTo>
                  <a:lnTo>
                    <a:pt x="944" y="177"/>
                  </a:lnTo>
                  <a:lnTo>
                    <a:pt x="927" y="175"/>
                  </a:lnTo>
                  <a:lnTo>
                    <a:pt x="913" y="173"/>
                  </a:lnTo>
                  <a:lnTo>
                    <a:pt x="903" y="170"/>
                  </a:lnTo>
                  <a:lnTo>
                    <a:pt x="884" y="165"/>
                  </a:lnTo>
                  <a:lnTo>
                    <a:pt x="858" y="158"/>
                  </a:lnTo>
                  <a:lnTo>
                    <a:pt x="831" y="151"/>
                  </a:lnTo>
                  <a:lnTo>
                    <a:pt x="805" y="141"/>
                  </a:lnTo>
                  <a:lnTo>
                    <a:pt x="778" y="132"/>
                  </a:lnTo>
                  <a:lnTo>
                    <a:pt x="752" y="125"/>
                  </a:lnTo>
                  <a:lnTo>
                    <a:pt x="730" y="117"/>
                  </a:lnTo>
                  <a:lnTo>
                    <a:pt x="714" y="113"/>
                  </a:lnTo>
                  <a:lnTo>
                    <a:pt x="697" y="110"/>
                  </a:lnTo>
                  <a:lnTo>
                    <a:pt x="673" y="105"/>
                  </a:lnTo>
                  <a:lnTo>
                    <a:pt x="644" y="98"/>
                  </a:lnTo>
                  <a:lnTo>
                    <a:pt x="613" y="93"/>
                  </a:lnTo>
                  <a:lnTo>
                    <a:pt x="582" y="86"/>
                  </a:lnTo>
                  <a:lnTo>
                    <a:pt x="550" y="81"/>
                  </a:lnTo>
                  <a:lnTo>
                    <a:pt x="521" y="77"/>
                  </a:lnTo>
                  <a:lnTo>
                    <a:pt x="497" y="74"/>
                  </a:lnTo>
                  <a:lnTo>
                    <a:pt x="488" y="74"/>
                  </a:lnTo>
                  <a:lnTo>
                    <a:pt x="473" y="72"/>
                  </a:lnTo>
                  <a:lnTo>
                    <a:pt x="454" y="67"/>
                  </a:lnTo>
                  <a:lnTo>
                    <a:pt x="433" y="64"/>
                  </a:lnTo>
                  <a:lnTo>
                    <a:pt x="406" y="60"/>
                  </a:lnTo>
                  <a:lnTo>
                    <a:pt x="380" y="55"/>
                  </a:lnTo>
                  <a:lnTo>
                    <a:pt x="349" y="48"/>
                  </a:lnTo>
                  <a:lnTo>
                    <a:pt x="317" y="43"/>
                  </a:lnTo>
                  <a:lnTo>
                    <a:pt x="281" y="36"/>
                  </a:lnTo>
                  <a:lnTo>
                    <a:pt x="245" y="31"/>
                  </a:lnTo>
                  <a:lnTo>
                    <a:pt x="209" y="24"/>
                  </a:lnTo>
                  <a:lnTo>
                    <a:pt x="171" y="19"/>
                  </a:lnTo>
                  <a:lnTo>
                    <a:pt x="132" y="12"/>
                  </a:lnTo>
                  <a:lnTo>
                    <a:pt x="94" y="7"/>
                  </a:lnTo>
                  <a:lnTo>
                    <a:pt x="58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EECE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408"/>
            <p:cNvSpPr>
              <a:spLocks/>
            </p:cNvSpPr>
            <p:nvPr/>
          </p:nvSpPr>
          <p:spPr bwMode="auto">
            <a:xfrm>
              <a:off x="808603" y="5039313"/>
              <a:ext cx="38359" cy="30723"/>
            </a:xfrm>
            <a:custGeom>
              <a:avLst/>
              <a:gdLst>
                <a:gd name="T0" fmla="*/ 15994036 w 46"/>
                <a:gd name="T1" fmla="*/ 0 h 43"/>
                <a:gd name="T2" fmla="*/ 31987239 w 46"/>
                <a:gd name="T3" fmla="*/ 10975969 h 43"/>
                <a:gd name="T4" fmla="*/ 15994036 w 46"/>
                <a:gd name="T5" fmla="*/ 21951224 h 43"/>
                <a:gd name="T6" fmla="*/ 0 w 46"/>
                <a:gd name="T7" fmla="*/ 10975969 h 43"/>
                <a:gd name="T8" fmla="*/ 15298571 w 46"/>
                <a:gd name="T9" fmla="*/ 21951224 h 43"/>
                <a:gd name="T10" fmla="*/ 11821242 w 46"/>
                <a:gd name="T11" fmla="*/ 19399072 h 43"/>
                <a:gd name="T12" fmla="*/ 8344751 w 46"/>
                <a:gd name="T13" fmla="*/ 16846206 h 43"/>
                <a:gd name="T14" fmla="*/ 4867424 w 46"/>
                <a:gd name="T15" fmla="*/ 15825203 h 43"/>
                <a:gd name="T16" fmla="*/ 0 w 46"/>
                <a:gd name="T17" fmla="*/ 13273051 h 43"/>
                <a:gd name="T18" fmla="*/ 4867424 w 46"/>
                <a:gd name="T19" fmla="*/ 10720183 h 43"/>
                <a:gd name="T20" fmla="*/ 10430312 w 46"/>
                <a:gd name="T21" fmla="*/ 8678175 h 43"/>
                <a:gd name="T22" fmla="*/ 15298571 w 46"/>
                <a:gd name="T23" fmla="*/ 4594160 h 43"/>
                <a:gd name="T24" fmla="*/ 16688668 w 46"/>
                <a:gd name="T25" fmla="*/ 0 h 43"/>
                <a:gd name="T26" fmla="*/ 20165993 w 46"/>
                <a:gd name="T27" fmla="*/ 0 h 43"/>
                <a:gd name="T28" fmla="*/ 25033415 w 46"/>
                <a:gd name="T29" fmla="*/ 0 h 43"/>
                <a:gd name="T30" fmla="*/ 28510747 w 46"/>
                <a:gd name="T31" fmla="*/ 0 h 43"/>
                <a:gd name="T32" fmla="*/ 31987239 w 46"/>
                <a:gd name="T33" fmla="*/ 0 h 43"/>
                <a:gd name="T34" fmla="*/ 29900844 w 46"/>
                <a:gd name="T35" fmla="*/ 2552152 h 43"/>
                <a:gd name="T36" fmla="*/ 27119811 w 46"/>
                <a:gd name="T37" fmla="*/ 4594160 h 43"/>
                <a:gd name="T38" fmla="*/ 25033415 w 46"/>
                <a:gd name="T39" fmla="*/ 7147027 h 43"/>
                <a:gd name="T40" fmla="*/ 23642485 w 46"/>
                <a:gd name="T41" fmla="*/ 9699179 h 43"/>
                <a:gd name="T42" fmla="*/ 16688668 w 46"/>
                <a:gd name="T43" fmla="*/ 9699179 h 43"/>
                <a:gd name="T44" fmla="*/ 16688668 w 46"/>
                <a:gd name="T45" fmla="*/ 12252048 h 43"/>
                <a:gd name="T46" fmla="*/ 16688668 w 46"/>
                <a:gd name="T47" fmla="*/ 15825203 h 43"/>
                <a:gd name="T48" fmla="*/ 16688668 w 46"/>
                <a:gd name="T49" fmla="*/ 18378069 h 43"/>
                <a:gd name="T50" fmla="*/ 15298571 w 46"/>
                <a:gd name="T51" fmla="*/ 21951224 h 43"/>
                <a:gd name="T52" fmla="*/ 17694720 60000 65536"/>
                <a:gd name="T53" fmla="*/ 0 60000 65536"/>
                <a:gd name="T54" fmla="*/ 5898240 60000 65536"/>
                <a:gd name="T55" fmla="*/ 1179648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6"/>
                <a:gd name="T79" fmla="*/ 0 h 43"/>
                <a:gd name="T80" fmla="*/ 46 w 46"/>
                <a:gd name="T81" fmla="*/ 43 h 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6" h="43">
                  <a:moveTo>
                    <a:pt x="22" y="43"/>
                  </a:moveTo>
                  <a:lnTo>
                    <a:pt x="17" y="38"/>
                  </a:lnTo>
                  <a:lnTo>
                    <a:pt x="12" y="33"/>
                  </a:lnTo>
                  <a:lnTo>
                    <a:pt x="7" y="31"/>
                  </a:lnTo>
                  <a:lnTo>
                    <a:pt x="0" y="26"/>
                  </a:lnTo>
                  <a:lnTo>
                    <a:pt x="7" y="21"/>
                  </a:lnTo>
                  <a:lnTo>
                    <a:pt x="15" y="17"/>
                  </a:lnTo>
                  <a:lnTo>
                    <a:pt x="22" y="9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43" y="5"/>
                  </a:lnTo>
                  <a:lnTo>
                    <a:pt x="39" y="9"/>
                  </a:lnTo>
                  <a:lnTo>
                    <a:pt x="36" y="14"/>
                  </a:lnTo>
                  <a:lnTo>
                    <a:pt x="34" y="19"/>
                  </a:lnTo>
                  <a:lnTo>
                    <a:pt x="24" y="19"/>
                  </a:lnTo>
                  <a:lnTo>
                    <a:pt x="24" y="24"/>
                  </a:lnTo>
                  <a:lnTo>
                    <a:pt x="24" y="31"/>
                  </a:lnTo>
                  <a:lnTo>
                    <a:pt x="24" y="36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409"/>
            <p:cNvSpPr>
              <a:spLocks/>
            </p:cNvSpPr>
            <p:nvPr/>
          </p:nvSpPr>
          <p:spPr bwMode="auto">
            <a:xfrm>
              <a:off x="712710" y="5072176"/>
              <a:ext cx="205968" cy="23573"/>
            </a:xfrm>
            <a:custGeom>
              <a:avLst/>
              <a:gdLst>
                <a:gd name="T0" fmla="*/ 85876153 w 247"/>
                <a:gd name="T1" fmla="*/ 0 h 33"/>
                <a:gd name="T2" fmla="*/ 171752305 w 247"/>
                <a:gd name="T3" fmla="*/ 8419846 h 33"/>
                <a:gd name="T4" fmla="*/ 85876153 w 247"/>
                <a:gd name="T5" fmla="*/ 16838977 h 33"/>
                <a:gd name="T6" fmla="*/ 0 w 247"/>
                <a:gd name="T7" fmla="*/ 8419846 h 33"/>
                <a:gd name="T8" fmla="*/ 0 w 247"/>
                <a:gd name="T9" fmla="*/ 8164115 h 33"/>
                <a:gd name="T10" fmla="*/ 3476440 w 247"/>
                <a:gd name="T11" fmla="*/ 6123265 h 33"/>
                <a:gd name="T12" fmla="*/ 4867349 w 247"/>
                <a:gd name="T13" fmla="*/ 4592448 h 33"/>
                <a:gd name="T14" fmla="*/ 8344624 w 247"/>
                <a:gd name="T15" fmla="*/ 2040850 h 33"/>
                <a:gd name="T16" fmla="*/ 9734699 w 247"/>
                <a:gd name="T17" fmla="*/ 0 h 33"/>
                <a:gd name="T18" fmla="*/ 20164852 w 247"/>
                <a:gd name="T19" fmla="*/ 1020782 h 33"/>
                <a:gd name="T20" fmla="*/ 36854100 w 247"/>
                <a:gd name="T21" fmla="*/ 2040850 h 33"/>
                <a:gd name="T22" fmla="*/ 58409868 w 247"/>
                <a:gd name="T23" fmla="*/ 4592448 h 33"/>
                <a:gd name="T24" fmla="*/ 83442062 w 247"/>
                <a:gd name="T25" fmla="*/ 6123265 h 33"/>
                <a:gd name="T26" fmla="*/ 108475089 w 247"/>
                <a:gd name="T27" fmla="*/ 8164115 h 33"/>
                <a:gd name="T28" fmla="*/ 132117234 w 247"/>
                <a:gd name="T29" fmla="*/ 9694930 h 33"/>
                <a:gd name="T30" fmla="*/ 153672989 w 247"/>
                <a:gd name="T31" fmla="*/ 10715712 h 33"/>
                <a:gd name="T32" fmla="*/ 171752305 w 247"/>
                <a:gd name="T33" fmla="*/ 12246531 h 33"/>
                <a:gd name="T34" fmla="*/ 163407685 w 247"/>
                <a:gd name="T35" fmla="*/ 16838977 h 33"/>
                <a:gd name="T36" fmla="*/ 145329202 w 247"/>
                <a:gd name="T37" fmla="*/ 15818196 h 33"/>
                <a:gd name="T38" fmla="*/ 125163523 w 247"/>
                <a:gd name="T39" fmla="*/ 15818196 h 33"/>
                <a:gd name="T40" fmla="*/ 101521378 w 247"/>
                <a:gd name="T41" fmla="*/ 14287380 h 33"/>
                <a:gd name="T42" fmla="*/ 78574714 w 247"/>
                <a:gd name="T43" fmla="*/ 13267312 h 33"/>
                <a:gd name="T44" fmla="*/ 54932595 w 247"/>
                <a:gd name="T45" fmla="*/ 12246531 h 33"/>
                <a:gd name="T46" fmla="*/ 33376827 w 247"/>
                <a:gd name="T47" fmla="*/ 10715712 h 33"/>
                <a:gd name="T48" fmla="*/ 15297505 w 247"/>
                <a:gd name="T49" fmla="*/ 9694930 h 33"/>
                <a:gd name="T50" fmla="*/ 0 w 247"/>
                <a:gd name="T51" fmla="*/ 8164115 h 33"/>
                <a:gd name="T52" fmla="*/ 17694720 60000 65536"/>
                <a:gd name="T53" fmla="*/ 0 60000 65536"/>
                <a:gd name="T54" fmla="*/ 5898240 60000 65536"/>
                <a:gd name="T55" fmla="*/ 1179648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7"/>
                <a:gd name="T79" fmla="*/ 0 h 33"/>
                <a:gd name="T80" fmla="*/ 247 w 247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7" h="33">
                  <a:moveTo>
                    <a:pt x="0" y="16"/>
                  </a:moveTo>
                  <a:lnTo>
                    <a:pt x="5" y="12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29" y="2"/>
                  </a:lnTo>
                  <a:lnTo>
                    <a:pt x="53" y="4"/>
                  </a:lnTo>
                  <a:lnTo>
                    <a:pt x="84" y="9"/>
                  </a:lnTo>
                  <a:lnTo>
                    <a:pt x="120" y="12"/>
                  </a:lnTo>
                  <a:lnTo>
                    <a:pt x="156" y="16"/>
                  </a:lnTo>
                  <a:lnTo>
                    <a:pt x="190" y="19"/>
                  </a:lnTo>
                  <a:lnTo>
                    <a:pt x="221" y="21"/>
                  </a:lnTo>
                  <a:lnTo>
                    <a:pt x="247" y="24"/>
                  </a:lnTo>
                  <a:lnTo>
                    <a:pt x="235" y="33"/>
                  </a:lnTo>
                  <a:lnTo>
                    <a:pt x="209" y="31"/>
                  </a:lnTo>
                  <a:lnTo>
                    <a:pt x="180" y="31"/>
                  </a:lnTo>
                  <a:lnTo>
                    <a:pt x="146" y="28"/>
                  </a:lnTo>
                  <a:lnTo>
                    <a:pt x="113" y="26"/>
                  </a:lnTo>
                  <a:lnTo>
                    <a:pt x="79" y="24"/>
                  </a:lnTo>
                  <a:lnTo>
                    <a:pt x="48" y="21"/>
                  </a:lnTo>
                  <a:lnTo>
                    <a:pt x="22" y="1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410"/>
            <p:cNvSpPr>
              <a:spLocks/>
            </p:cNvSpPr>
            <p:nvPr/>
          </p:nvSpPr>
          <p:spPr bwMode="auto">
            <a:xfrm>
              <a:off x="772750" y="5006440"/>
              <a:ext cx="45866" cy="19293"/>
            </a:xfrm>
            <a:custGeom>
              <a:avLst/>
              <a:gdLst>
                <a:gd name="T0" fmla="*/ 19124455 w 55"/>
                <a:gd name="T1" fmla="*/ 0 h 27"/>
                <a:gd name="T2" fmla="*/ 38248911 w 55"/>
                <a:gd name="T3" fmla="*/ 6893318 h 27"/>
                <a:gd name="T4" fmla="*/ 19124455 w 55"/>
                <a:gd name="T5" fmla="*/ 13785922 h 27"/>
                <a:gd name="T6" fmla="*/ 0 w 55"/>
                <a:gd name="T7" fmla="*/ 6893318 h 27"/>
                <a:gd name="T8" fmla="*/ 0 w 55"/>
                <a:gd name="T9" fmla="*/ 9701521 h 27"/>
                <a:gd name="T10" fmla="*/ 6954121 w 55"/>
                <a:gd name="T11" fmla="*/ 6127315 h 27"/>
                <a:gd name="T12" fmla="*/ 13213577 w 55"/>
                <a:gd name="T13" fmla="*/ 2553107 h 27"/>
                <a:gd name="T14" fmla="*/ 23645174 w 55"/>
                <a:gd name="T15" fmla="*/ 0 h 27"/>
                <a:gd name="T16" fmla="*/ 36857920 w 55"/>
                <a:gd name="T17" fmla="*/ 1532007 h 27"/>
                <a:gd name="T18" fmla="*/ 36857920 w 55"/>
                <a:gd name="T19" fmla="*/ 3574207 h 27"/>
                <a:gd name="T20" fmla="*/ 38248911 w 55"/>
                <a:gd name="T21" fmla="*/ 6127315 h 27"/>
                <a:gd name="T22" fmla="*/ 38248911 w 55"/>
                <a:gd name="T23" fmla="*/ 8679707 h 27"/>
                <a:gd name="T24" fmla="*/ 38248911 w 55"/>
                <a:gd name="T25" fmla="*/ 9701521 h 27"/>
                <a:gd name="T26" fmla="*/ 33381279 w 55"/>
                <a:gd name="T27" fmla="*/ 9701521 h 27"/>
                <a:gd name="T28" fmla="*/ 26426321 w 55"/>
                <a:gd name="T29" fmla="*/ 9701521 h 27"/>
                <a:gd name="T30" fmla="*/ 20167698 w 55"/>
                <a:gd name="T31" fmla="*/ 8679707 h 27"/>
                <a:gd name="T32" fmla="*/ 13213577 w 55"/>
                <a:gd name="T33" fmla="*/ 6127315 h 27"/>
                <a:gd name="T34" fmla="*/ 3477477 w 55"/>
                <a:gd name="T35" fmla="*/ 13785922 h 27"/>
                <a:gd name="T36" fmla="*/ 0 w 55"/>
                <a:gd name="T37" fmla="*/ 9701521 h 27"/>
                <a:gd name="T38" fmla="*/ 17694720 60000 65536"/>
                <a:gd name="T39" fmla="*/ 0 60000 65536"/>
                <a:gd name="T40" fmla="*/ 5898240 60000 65536"/>
                <a:gd name="T41" fmla="*/ 1179648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5"/>
                <a:gd name="T58" fmla="*/ 0 h 27"/>
                <a:gd name="T59" fmla="*/ 55 w 55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5" h="27">
                  <a:moveTo>
                    <a:pt x="0" y="19"/>
                  </a:moveTo>
                  <a:lnTo>
                    <a:pt x="10" y="12"/>
                  </a:lnTo>
                  <a:lnTo>
                    <a:pt x="19" y="5"/>
                  </a:lnTo>
                  <a:lnTo>
                    <a:pt x="34" y="0"/>
                  </a:lnTo>
                  <a:lnTo>
                    <a:pt x="53" y="3"/>
                  </a:lnTo>
                  <a:lnTo>
                    <a:pt x="53" y="7"/>
                  </a:lnTo>
                  <a:lnTo>
                    <a:pt x="55" y="12"/>
                  </a:lnTo>
                  <a:lnTo>
                    <a:pt x="55" y="17"/>
                  </a:lnTo>
                  <a:lnTo>
                    <a:pt x="55" y="19"/>
                  </a:lnTo>
                  <a:lnTo>
                    <a:pt x="48" y="19"/>
                  </a:lnTo>
                  <a:lnTo>
                    <a:pt x="38" y="19"/>
                  </a:lnTo>
                  <a:lnTo>
                    <a:pt x="29" y="17"/>
                  </a:lnTo>
                  <a:lnTo>
                    <a:pt x="19" y="12"/>
                  </a:lnTo>
                  <a:lnTo>
                    <a:pt x="5" y="2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411"/>
            <p:cNvSpPr>
              <a:spLocks/>
            </p:cNvSpPr>
            <p:nvPr/>
          </p:nvSpPr>
          <p:spPr bwMode="auto">
            <a:xfrm>
              <a:off x="1307281" y="5126473"/>
              <a:ext cx="370249" cy="74304"/>
            </a:xfrm>
            <a:custGeom>
              <a:avLst/>
              <a:gdLst>
                <a:gd name="T0" fmla="*/ 154374663 w 444"/>
                <a:gd name="T1" fmla="*/ 0 h 104"/>
                <a:gd name="T2" fmla="*/ 308748492 w 444"/>
                <a:gd name="T3" fmla="*/ 26543678 h 104"/>
                <a:gd name="T4" fmla="*/ 154374663 w 444"/>
                <a:gd name="T5" fmla="*/ 53087357 h 104"/>
                <a:gd name="T6" fmla="*/ 0 w 444"/>
                <a:gd name="T7" fmla="*/ 26543678 h 104"/>
                <a:gd name="T8" fmla="*/ 0 w 444"/>
                <a:gd name="T9" fmla="*/ 0 h 104"/>
                <a:gd name="T10" fmla="*/ 8344780 w 444"/>
                <a:gd name="T11" fmla="*/ 0 h 104"/>
                <a:gd name="T12" fmla="*/ 20166063 w 444"/>
                <a:gd name="T13" fmla="*/ 0 h 104"/>
                <a:gd name="T14" fmla="*/ 31987350 w 444"/>
                <a:gd name="T15" fmla="*/ 0 h 104"/>
                <a:gd name="T16" fmla="*/ 46590500 w 444"/>
                <a:gd name="T17" fmla="*/ 0 h 104"/>
                <a:gd name="T18" fmla="*/ 61889131 w 444"/>
                <a:gd name="T19" fmla="*/ 1531091 h 104"/>
                <a:gd name="T20" fmla="*/ 88313561 w 444"/>
                <a:gd name="T21" fmla="*/ 4083862 h 104"/>
                <a:gd name="T22" fmla="*/ 127254765 w 444"/>
                <a:gd name="T23" fmla="*/ 7656885 h 104"/>
                <a:gd name="T24" fmla="*/ 168976979 w 444"/>
                <a:gd name="T25" fmla="*/ 12250874 h 104"/>
                <a:gd name="T26" fmla="*/ 210700028 w 444"/>
                <a:gd name="T27" fmla="*/ 17355700 h 104"/>
                <a:gd name="T28" fmla="*/ 250336725 w 444"/>
                <a:gd name="T29" fmla="*/ 20928721 h 104"/>
                <a:gd name="T30" fmla="*/ 283714997 w 444"/>
                <a:gd name="T31" fmla="*/ 24501748 h 104"/>
                <a:gd name="T32" fmla="*/ 305966622 w 444"/>
                <a:gd name="T33" fmla="*/ 27053804 h 104"/>
                <a:gd name="T34" fmla="*/ 305966622 w 444"/>
                <a:gd name="T35" fmla="*/ 32158630 h 104"/>
                <a:gd name="T36" fmla="*/ 305966622 w 444"/>
                <a:gd name="T37" fmla="*/ 39305387 h 104"/>
                <a:gd name="T38" fmla="*/ 307357557 w 444"/>
                <a:gd name="T39" fmla="*/ 46961565 h 104"/>
                <a:gd name="T40" fmla="*/ 308748492 w 444"/>
                <a:gd name="T41" fmla="*/ 53087357 h 104"/>
                <a:gd name="T42" fmla="*/ 302490118 w 444"/>
                <a:gd name="T43" fmla="*/ 53087357 h 104"/>
                <a:gd name="T44" fmla="*/ 294145342 w 444"/>
                <a:gd name="T45" fmla="*/ 51556266 h 104"/>
                <a:gd name="T46" fmla="*/ 287191501 w 444"/>
                <a:gd name="T47" fmla="*/ 50535301 h 104"/>
                <a:gd name="T48" fmla="*/ 278847558 w 444"/>
                <a:gd name="T49" fmla="*/ 46961565 h 104"/>
                <a:gd name="T50" fmla="*/ 273979286 w 444"/>
                <a:gd name="T51" fmla="*/ 44409498 h 104"/>
                <a:gd name="T52" fmla="*/ 267025444 w 444"/>
                <a:gd name="T53" fmla="*/ 40836477 h 104"/>
                <a:gd name="T54" fmla="*/ 258681502 w 444"/>
                <a:gd name="T55" fmla="*/ 37263456 h 104"/>
                <a:gd name="T56" fmla="*/ 250336725 w 444"/>
                <a:gd name="T57" fmla="*/ 34710686 h 104"/>
                <a:gd name="T58" fmla="*/ 240601014 w 444"/>
                <a:gd name="T59" fmla="*/ 32158630 h 104"/>
                <a:gd name="T60" fmla="*/ 228779734 w 444"/>
                <a:gd name="T61" fmla="*/ 29606574 h 104"/>
                <a:gd name="T62" fmla="*/ 216958401 w 444"/>
                <a:gd name="T63" fmla="*/ 29606574 h 104"/>
                <a:gd name="T64" fmla="*/ 203746186 w 444"/>
                <a:gd name="T65" fmla="*/ 31137665 h 104"/>
                <a:gd name="T66" fmla="*/ 196792345 w 444"/>
                <a:gd name="T67" fmla="*/ 31137665 h 104"/>
                <a:gd name="T68" fmla="*/ 188447568 w 444"/>
                <a:gd name="T69" fmla="*/ 32158630 h 104"/>
                <a:gd name="T70" fmla="*/ 177321756 w 444"/>
                <a:gd name="T71" fmla="*/ 32158630 h 104"/>
                <a:gd name="T72" fmla="*/ 165500476 w 444"/>
                <a:gd name="T73" fmla="*/ 33179595 h 104"/>
                <a:gd name="T74" fmla="*/ 150201858 w 444"/>
                <a:gd name="T75" fmla="*/ 33179595 h 104"/>
                <a:gd name="T76" fmla="*/ 136989643 w 444"/>
                <a:gd name="T77" fmla="*/ 32158630 h 104"/>
                <a:gd name="T78" fmla="*/ 123777428 w 444"/>
                <a:gd name="T79" fmla="*/ 32158630 h 104"/>
                <a:gd name="T80" fmla="*/ 110565212 w 444"/>
                <a:gd name="T81" fmla="*/ 29606574 h 104"/>
                <a:gd name="T82" fmla="*/ 96657504 w 444"/>
                <a:gd name="T83" fmla="*/ 27053804 h 104"/>
                <a:gd name="T84" fmla="*/ 82055187 w 444"/>
                <a:gd name="T85" fmla="*/ 23480783 h 104"/>
                <a:gd name="T86" fmla="*/ 65365634 w 444"/>
                <a:gd name="T87" fmla="*/ 18376665 h 104"/>
                <a:gd name="T88" fmla="*/ 48676903 w 444"/>
                <a:gd name="T89" fmla="*/ 13781965 h 104"/>
                <a:gd name="T90" fmla="*/ 33378285 w 444"/>
                <a:gd name="T91" fmla="*/ 10208941 h 104"/>
                <a:gd name="T92" fmla="*/ 20166063 w 444"/>
                <a:gd name="T93" fmla="*/ 5104828 h 104"/>
                <a:gd name="T94" fmla="*/ 8344780 w 444"/>
                <a:gd name="T95" fmla="*/ 2552057 h 104"/>
                <a:gd name="T96" fmla="*/ 0 w 444"/>
                <a:gd name="T97" fmla="*/ 0 h 104"/>
                <a:gd name="T98" fmla="*/ 17694720 60000 65536"/>
                <a:gd name="T99" fmla="*/ 0 60000 65536"/>
                <a:gd name="T100" fmla="*/ 5898240 60000 65536"/>
                <a:gd name="T101" fmla="*/ 1179648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44"/>
                <a:gd name="T148" fmla="*/ 0 h 104"/>
                <a:gd name="T149" fmla="*/ 444 w 444"/>
                <a:gd name="T150" fmla="*/ 104 h 10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44" h="104">
                  <a:moveTo>
                    <a:pt x="0" y="0"/>
                  </a:moveTo>
                  <a:lnTo>
                    <a:pt x="12" y="0"/>
                  </a:lnTo>
                  <a:lnTo>
                    <a:pt x="29" y="0"/>
                  </a:lnTo>
                  <a:lnTo>
                    <a:pt x="46" y="0"/>
                  </a:lnTo>
                  <a:lnTo>
                    <a:pt x="67" y="0"/>
                  </a:lnTo>
                  <a:lnTo>
                    <a:pt x="89" y="3"/>
                  </a:lnTo>
                  <a:lnTo>
                    <a:pt x="127" y="8"/>
                  </a:lnTo>
                  <a:lnTo>
                    <a:pt x="183" y="15"/>
                  </a:lnTo>
                  <a:lnTo>
                    <a:pt x="243" y="24"/>
                  </a:lnTo>
                  <a:lnTo>
                    <a:pt x="303" y="34"/>
                  </a:lnTo>
                  <a:lnTo>
                    <a:pt x="360" y="41"/>
                  </a:lnTo>
                  <a:lnTo>
                    <a:pt x="408" y="48"/>
                  </a:lnTo>
                  <a:lnTo>
                    <a:pt x="440" y="53"/>
                  </a:lnTo>
                  <a:lnTo>
                    <a:pt x="440" y="63"/>
                  </a:lnTo>
                  <a:lnTo>
                    <a:pt x="440" y="77"/>
                  </a:lnTo>
                  <a:lnTo>
                    <a:pt x="442" y="92"/>
                  </a:lnTo>
                  <a:lnTo>
                    <a:pt x="444" y="104"/>
                  </a:lnTo>
                  <a:lnTo>
                    <a:pt x="435" y="104"/>
                  </a:lnTo>
                  <a:lnTo>
                    <a:pt x="423" y="101"/>
                  </a:lnTo>
                  <a:lnTo>
                    <a:pt x="413" y="99"/>
                  </a:lnTo>
                  <a:lnTo>
                    <a:pt x="401" y="92"/>
                  </a:lnTo>
                  <a:lnTo>
                    <a:pt x="394" y="87"/>
                  </a:lnTo>
                  <a:lnTo>
                    <a:pt x="384" y="80"/>
                  </a:lnTo>
                  <a:lnTo>
                    <a:pt x="372" y="73"/>
                  </a:lnTo>
                  <a:lnTo>
                    <a:pt x="360" y="68"/>
                  </a:lnTo>
                  <a:lnTo>
                    <a:pt x="346" y="63"/>
                  </a:lnTo>
                  <a:lnTo>
                    <a:pt x="329" y="58"/>
                  </a:lnTo>
                  <a:lnTo>
                    <a:pt x="312" y="58"/>
                  </a:lnTo>
                  <a:lnTo>
                    <a:pt x="293" y="61"/>
                  </a:lnTo>
                  <a:lnTo>
                    <a:pt x="283" y="61"/>
                  </a:lnTo>
                  <a:lnTo>
                    <a:pt x="271" y="63"/>
                  </a:lnTo>
                  <a:lnTo>
                    <a:pt x="255" y="63"/>
                  </a:lnTo>
                  <a:lnTo>
                    <a:pt x="238" y="65"/>
                  </a:lnTo>
                  <a:lnTo>
                    <a:pt x="216" y="65"/>
                  </a:lnTo>
                  <a:lnTo>
                    <a:pt x="197" y="63"/>
                  </a:lnTo>
                  <a:lnTo>
                    <a:pt x="178" y="63"/>
                  </a:lnTo>
                  <a:lnTo>
                    <a:pt x="159" y="58"/>
                  </a:lnTo>
                  <a:lnTo>
                    <a:pt x="139" y="53"/>
                  </a:lnTo>
                  <a:lnTo>
                    <a:pt x="118" y="46"/>
                  </a:lnTo>
                  <a:lnTo>
                    <a:pt x="94" y="36"/>
                  </a:lnTo>
                  <a:lnTo>
                    <a:pt x="70" y="27"/>
                  </a:lnTo>
                  <a:lnTo>
                    <a:pt x="48" y="20"/>
                  </a:lnTo>
                  <a:lnTo>
                    <a:pt x="29" y="10"/>
                  </a:lnTo>
                  <a:lnTo>
                    <a:pt x="1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CE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412"/>
            <p:cNvSpPr>
              <a:spLocks/>
            </p:cNvSpPr>
            <p:nvPr/>
          </p:nvSpPr>
          <p:spPr bwMode="auto">
            <a:xfrm>
              <a:off x="1541605" y="5175055"/>
              <a:ext cx="104241" cy="39291"/>
            </a:xfrm>
            <a:custGeom>
              <a:avLst/>
              <a:gdLst>
                <a:gd name="T0" fmla="*/ 43465164 w 125"/>
                <a:gd name="T1" fmla="*/ 0 h 55"/>
                <a:gd name="T2" fmla="*/ 86929493 w 125"/>
                <a:gd name="T3" fmla="*/ 14034747 h 55"/>
                <a:gd name="T4" fmla="*/ 43465164 w 125"/>
                <a:gd name="T5" fmla="*/ 28068779 h 55"/>
                <a:gd name="T6" fmla="*/ 0 w 125"/>
                <a:gd name="T7" fmla="*/ 14034747 h 55"/>
                <a:gd name="T8" fmla="*/ 0 w 125"/>
                <a:gd name="T9" fmla="*/ 15820701 h 55"/>
                <a:gd name="T10" fmla="*/ 3477481 w 125"/>
                <a:gd name="T11" fmla="*/ 9696305 h 55"/>
                <a:gd name="T12" fmla="*/ 9736110 w 125"/>
                <a:gd name="T13" fmla="*/ 3572624 h 55"/>
                <a:gd name="T14" fmla="*/ 21558708 w 125"/>
                <a:gd name="T15" fmla="*/ 1020852 h 55"/>
                <a:gd name="T16" fmla="*/ 36857954 w 125"/>
                <a:gd name="T17" fmla="*/ 4592761 h 55"/>
                <a:gd name="T18" fmla="*/ 43117416 w 125"/>
                <a:gd name="T19" fmla="*/ 0 h 55"/>
                <a:gd name="T20" fmla="*/ 48680548 w 125"/>
                <a:gd name="T21" fmla="*/ 1020852 h 55"/>
                <a:gd name="T22" fmla="*/ 53548185 w 125"/>
                <a:gd name="T23" fmla="*/ 2551772 h 55"/>
                <a:gd name="T24" fmla="*/ 57025677 w 125"/>
                <a:gd name="T25" fmla="*/ 4592761 h 55"/>
                <a:gd name="T26" fmla="*/ 61894147 w 125"/>
                <a:gd name="T27" fmla="*/ 6124396 h 55"/>
                <a:gd name="T28" fmla="*/ 58416668 w 125"/>
                <a:gd name="T29" fmla="*/ 9696305 h 55"/>
                <a:gd name="T30" fmla="*/ 65370792 w 125"/>
                <a:gd name="T31" fmla="*/ 12248078 h 55"/>
                <a:gd name="T32" fmla="*/ 73715908 w 125"/>
                <a:gd name="T33" fmla="*/ 14799850 h 55"/>
                <a:gd name="T34" fmla="*/ 79975370 w 125"/>
                <a:gd name="T35" fmla="*/ 16841552 h 55"/>
                <a:gd name="T36" fmla="*/ 86929493 w 125"/>
                <a:gd name="T37" fmla="*/ 20924243 h 55"/>
                <a:gd name="T38" fmla="*/ 82061857 w 125"/>
                <a:gd name="T39" fmla="*/ 28068779 h 55"/>
                <a:gd name="T40" fmla="*/ 78584378 w 125"/>
                <a:gd name="T41" fmla="*/ 24496157 h 55"/>
                <a:gd name="T42" fmla="*/ 71630254 w 125"/>
                <a:gd name="T43" fmla="*/ 20924243 h 55"/>
                <a:gd name="T44" fmla="*/ 63284305 w 125"/>
                <a:gd name="T45" fmla="*/ 16841552 h 55"/>
                <a:gd name="T46" fmla="*/ 53548185 w 125"/>
                <a:gd name="T47" fmla="*/ 14799850 h 55"/>
                <a:gd name="T48" fmla="*/ 43117416 w 125"/>
                <a:gd name="T49" fmla="*/ 12248078 h 55"/>
                <a:gd name="T50" fmla="*/ 33381309 w 125"/>
                <a:gd name="T51" fmla="*/ 10717156 h 55"/>
                <a:gd name="T52" fmla="*/ 26426344 w 125"/>
                <a:gd name="T53" fmla="*/ 9696305 h 55"/>
                <a:gd name="T54" fmla="*/ 23645195 w 125"/>
                <a:gd name="T55" fmla="*/ 8675453 h 55"/>
                <a:gd name="T56" fmla="*/ 18081229 w 125"/>
                <a:gd name="T57" fmla="*/ 8675453 h 55"/>
                <a:gd name="T58" fmla="*/ 13213589 w 125"/>
                <a:gd name="T59" fmla="*/ 8675453 h 55"/>
                <a:gd name="T60" fmla="*/ 8345119 w 125"/>
                <a:gd name="T61" fmla="*/ 10717156 h 55"/>
                <a:gd name="T62" fmla="*/ 6954127 w 125"/>
                <a:gd name="T63" fmla="*/ 16841552 h 55"/>
                <a:gd name="T64" fmla="*/ 0 w 125"/>
                <a:gd name="T65" fmla="*/ 15820701 h 55"/>
                <a:gd name="T66" fmla="*/ 17694720 60000 65536"/>
                <a:gd name="T67" fmla="*/ 0 60000 65536"/>
                <a:gd name="T68" fmla="*/ 5898240 60000 65536"/>
                <a:gd name="T69" fmla="*/ 1179648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5"/>
                <a:gd name="T100" fmla="*/ 0 h 55"/>
                <a:gd name="T101" fmla="*/ 125 w 125"/>
                <a:gd name="T102" fmla="*/ 55 h 5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5" h="55">
                  <a:moveTo>
                    <a:pt x="0" y="31"/>
                  </a:moveTo>
                  <a:lnTo>
                    <a:pt x="5" y="19"/>
                  </a:lnTo>
                  <a:lnTo>
                    <a:pt x="14" y="7"/>
                  </a:lnTo>
                  <a:lnTo>
                    <a:pt x="31" y="2"/>
                  </a:lnTo>
                  <a:lnTo>
                    <a:pt x="53" y="9"/>
                  </a:lnTo>
                  <a:lnTo>
                    <a:pt x="62" y="0"/>
                  </a:lnTo>
                  <a:lnTo>
                    <a:pt x="70" y="2"/>
                  </a:lnTo>
                  <a:lnTo>
                    <a:pt x="77" y="5"/>
                  </a:lnTo>
                  <a:lnTo>
                    <a:pt x="82" y="9"/>
                  </a:lnTo>
                  <a:lnTo>
                    <a:pt x="89" y="12"/>
                  </a:lnTo>
                  <a:lnTo>
                    <a:pt x="84" y="19"/>
                  </a:lnTo>
                  <a:lnTo>
                    <a:pt x="94" y="24"/>
                  </a:lnTo>
                  <a:lnTo>
                    <a:pt x="106" y="29"/>
                  </a:lnTo>
                  <a:lnTo>
                    <a:pt x="115" y="33"/>
                  </a:lnTo>
                  <a:lnTo>
                    <a:pt x="125" y="41"/>
                  </a:lnTo>
                  <a:lnTo>
                    <a:pt x="118" y="55"/>
                  </a:lnTo>
                  <a:lnTo>
                    <a:pt x="113" y="48"/>
                  </a:lnTo>
                  <a:lnTo>
                    <a:pt x="103" y="41"/>
                  </a:lnTo>
                  <a:lnTo>
                    <a:pt x="91" y="33"/>
                  </a:lnTo>
                  <a:lnTo>
                    <a:pt x="77" y="29"/>
                  </a:lnTo>
                  <a:lnTo>
                    <a:pt x="62" y="24"/>
                  </a:lnTo>
                  <a:lnTo>
                    <a:pt x="48" y="21"/>
                  </a:lnTo>
                  <a:lnTo>
                    <a:pt x="38" y="19"/>
                  </a:lnTo>
                  <a:lnTo>
                    <a:pt x="34" y="17"/>
                  </a:lnTo>
                  <a:lnTo>
                    <a:pt x="26" y="17"/>
                  </a:lnTo>
                  <a:lnTo>
                    <a:pt x="19" y="17"/>
                  </a:lnTo>
                  <a:lnTo>
                    <a:pt x="12" y="21"/>
                  </a:lnTo>
                  <a:lnTo>
                    <a:pt x="10" y="3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413"/>
            <p:cNvSpPr>
              <a:spLocks/>
            </p:cNvSpPr>
            <p:nvPr/>
          </p:nvSpPr>
          <p:spPr bwMode="auto">
            <a:xfrm>
              <a:off x="888659" y="5126473"/>
              <a:ext cx="803044" cy="122172"/>
            </a:xfrm>
            <a:custGeom>
              <a:avLst/>
              <a:gdLst>
                <a:gd name="T0" fmla="*/ 0 w 963"/>
                <a:gd name="T1" fmla="*/ 0 h 171"/>
                <a:gd name="T2" fmla="*/ 963 w 963"/>
                <a:gd name="T3" fmla="*/ 171 h 171"/>
              </a:gdLst>
              <a:ahLst/>
              <a:cxnLst>
                <a:cxn ang="0">
                  <a:pos x="963" y="171"/>
                </a:cxn>
                <a:cxn ang="0">
                  <a:pos x="956" y="164"/>
                </a:cxn>
                <a:cxn ang="0">
                  <a:pos x="951" y="157"/>
                </a:cxn>
                <a:cxn ang="0">
                  <a:pos x="946" y="149"/>
                </a:cxn>
                <a:cxn ang="0">
                  <a:pos x="946" y="145"/>
                </a:cxn>
                <a:cxn ang="0">
                  <a:pos x="922" y="140"/>
                </a:cxn>
                <a:cxn ang="0">
                  <a:pos x="891" y="135"/>
                </a:cxn>
                <a:cxn ang="0">
                  <a:pos x="855" y="130"/>
                </a:cxn>
                <a:cxn ang="0">
                  <a:pos x="817" y="123"/>
                </a:cxn>
                <a:cxn ang="0">
                  <a:pos x="776" y="116"/>
                </a:cxn>
                <a:cxn ang="0">
                  <a:pos x="742" y="111"/>
                </a:cxn>
                <a:cxn ang="0">
                  <a:pos x="711" y="106"/>
                </a:cxn>
                <a:cxn ang="0">
                  <a:pos x="692" y="101"/>
                </a:cxn>
                <a:cxn ang="0">
                  <a:pos x="668" y="97"/>
                </a:cxn>
                <a:cxn ang="0">
                  <a:pos x="625" y="87"/>
                </a:cxn>
                <a:cxn ang="0">
                  <a:pos x="572" y="77"/>
                </a:cxn>
                <a:cxn ang="0">
                  <a:pos x="514" y="65"/>
                </a:cxn>
                <a:cxn ang="0">
                  <a:pos x="454" y="53"/>
                </a:cxn>
                <a:cxn ang="0">
                  <a:pos x="404" y="44"/>
                </a:cxn>
                <a:cxn ang="0">
                  <a:pos x="363" y="36"/>
                </a:cxn>
                <a:cxn ang="0">
                  <a:pos x="339" y="34"/>
                </a:cxn>
                <a:cxn ang="0">
                  <a:pos x="317" y="32"/>
                </a:cxn>
                <a:cxn ang="0">
                  <a:pos x="279" y="29"/>
                </a:cxn>
                <a:cxn ang="0">
                  <a:pos x="228" y="24"/>
                </a:cxn>
                <a:cxn ang="0">
                  <a:pos x="173" y="17"/>
                </a:cxn>
                <a:cxn ang="0">
                  <a:pos x="118" y="12"/>
                </a:cxn>
                <a:cxn ang="0">
                  <a:pos x="65" y="8"/>
                </a:cxn>
                <a:cxn ang="0">
                  <a:pos x="24" y="3"/>
                </a:cxn>
                <a:cxn ang="0">
                  <a:pos x="0" y="0"/>
                </a:cxn>
                <a:cxn ang="0">
                  <a:pos x="3" y="15"/>
                </a:cxn>
                <a:cxn ang="0">
                  <a:pos x="15" y="15"/>
                </a:cxn>
                <a:cxn ang="0">
                  <a:pos x="29" y="17"/>
                </a:cxn>
                <a:cxn ang="0">
                  <a:pos x="48" y="20"/>
                </a:cxn>
                <a:cxn ang="0">
                  <a:pos x="65" y="24"/>
                </a:cxn>
                <a:cxn ang="0">
                  <a:pos x="84" y="27"/>
                </a:cxn>
                <a:cxn ang="0">
                  <a:pos x="101" y="29"/>
                </a:cxn>
                <a:cxn ang="0">
                  <a:pos x="116" y="32"/>
                </a:cxn>
                <a:cxn ang="0">
                  <a:pos x="128" y="34"/>
                </a:cxn>
                <a:cxn ang="0">
                  <a:pos x="140" y="36"/>
                </a:cxn>
                <a:cxn ang="0">
                  <a:pos x="161" y="36"/>
                </a:cxn>
                <a:cxn ang="0">
                  <a:pos x="185" y="39"/>
                </a:cxn>
                <a:cxn ang="0">
                  <a:pos x="216" y="44"/>
                </a:cxn>
                <a:cxn ang="0">
                  <a:pos x="250" y="46"/>
                </a:cxn>
                <a:cxn ang="0">
                  <a:pos x="286" y="51"/>
                </a:cxn>
                <a:cxn ang="0">
                  <a:pos x="320" y="58"/>
                </a:cxn>
                <a:cxn ang="0">
                  <a:pos x="356" y="63"/>
                </a:cxn>
                <a:cxn ang="0">
                  <a:pos x="394" y="70"/>
                </a:cxn>
                <a:cxn ang="0">
                  <a:pos x="440" y="77"/>
                </a:cxn>
                <a:cxn ang="0">
                  <a:pos x="488" y="85"/>
                </a:cxn>
                <a:cxn ang="0">
                  <a:pos x="536" y="92"/>
                </a:cxn>
                <a:cxn ang="0">
                  <a:pos x="581" y="99"/>
                </a:cxn>
                <a:cxn ang="0">
                  <a:pos x="620" y="106"/>
                </a:cxn>
                <a:cxn ang="0">
                  <a:pos x="651" y="111"/>
                </a:cxn>
                <a:cxn ang="0">
                  <a:pos x="668" y="113"/>
                </a:cxn>
                <a:cxn ang="0">
                  <a:pos x="685" y="116"/>
                </a:cxn>
                <a:cxn ang="0">
                  <a:pos x="716" y="121"/>
                </a:cxn>
                <a:cxn ang="0">
                  <a:pos x="757" y="125"/>
                </a:cxn>
                <a:cxn ang="0">
                  <a:pos x="802" y="133"/>
                </a:cxn>
                <a:cxn ang="0">
                  <a:pos x="848" y="142"/>
                </a:cxn>
                <a:cxn ang="0">
                  <a:pos x="894" y="152"/>
                </a:cxn>
                <a:cxn ang="0">
                  <a:pos x="932" y="161"/>
                </a:cxn>
                <a:cxn ang="0">
                  <a:pos x="963" y="171"/>
                </a:cxn>
              </a:cxnLst>
              <a:rect l="T0" t="T1" r="T2" b="T3"/>
              <a:pathLst>
                <a:path w="963" h="171">
                  <a:moveTo>
                    <a:pt x="963" y="171"/>
                  </a:moveTo>
                  <a:lnTo>
                    <a:pt x="956" y="164"/>
                  </a:lnTo>
                  <a:lnTo>
                    <a:pt x="951" y="157"/>
                  </a:lnTo>
                  <a:lnTo>
                    <a:pt x="946" y="149"/>
                  </a:lnTo>
                  <a:lnTo>
                    <a:pt x="946" y="145"/>
                  </a:lnTo>
                  <a:lnTo>
                    <a:pt x="922" y="140"/>
                  </a:lnTo>
                  <a:lnTo>
                    <a:pt x="891" y="135"/>
                  </a:lnTo>
                  <a:lnTo>
                    <a:pt x="855" y="130"/>
                  </a:lnTo>
                  <a:lnTo>
                    <a:pt x="817" y="123"/>
                  </a:lnTo>
                  <a:lnTo>
                    <a:pt x="776" y="116"/>
                  </a:lnTo>
                  <a:lnTo>
                    <a:pt x="742" y="111"/>
                  </a:lnTo>
                  <a:lnTo>
                    <a:pt x="711" y="106"/>
                  </a:lnTo>
                  <a:lnTo>
                    <a:pt x="692" y="101"/>
                  </a:lnTo>
                  <a:lnTo>
                    <a:pt x="668" y="97"/>
                  </a:lnTo>
                  <a:lnTo>
                    <a:pt x="625" y="87"/>
                  </a:lnTo>
                  <a:lnTo>
                    <a:pt x="572" y="77"/>
                  </a:lnTo>
                  <a:lnTo>
                    <a:pt x="514" y="65"/>
                  </a:lnTo>
                  <a:lnTo>
                    <a:pt x="454" y="53"/>
                  </a:lnTo>
                  <a:lnTo>
                    <a:pt x="404" y="44"/>
                  </a:lnTo>
                  <a:lnTo>
                    <a:pt x="363" y="36"/>
                  </a:lnTo>
                  <a:lnTo>
                    <a:pt x="339" y="34"/>
                  </a:lnTo>
                  <a:lnTo>
                    <a:pt x="317" y="32"/>
                  </a:lnTo>
                  <a:lnTo>
                    <a:pt x="279" y="29"/>
                  </a:lnTo>
                  <a:lnTo>
                    <a:pt x="228" y="24"/>
                  </a:lnTo>
                  <a:lnTo>
                    <a:pt x="173" y="17"/>
                  </a:lnTo>
                  <a:lnTo>
                    <a:pt x="118" y="12"/>
                  </a:lnTo>
                  <a:lnTo>
                    <a:pt x="65" y="8"/>
                  </a:lnTo>
                  <a:lnTo>
                    <a:pt x="24" y="3"/>
                  </a:lnTo>
                  <a:lnTo>
                    <a:pt x="0" y="0"/>
                  </a:lnTo>
                  <a:lnTo>
                    <a:pt x="3" y="15"/>
                  </a:lnTo>
                  <a:lnTo>
                    <a:pt x="15" y="15"/>
                  </a:lnTo>
                  <a:lnTo>
                    <a:pt x="29" y="17"/>
                  </a:lnTo>
                  <a:lnTo>
                    <a:pt x="48" y="20"/>
                  </a:lnTo>
                  <a:lnTo>
                    <a:pt x="65" y="24"/>
                  </a:lnTo>
                  <a:lnTo>
                    <a:pt x="84" y="27"/>
                  </a:lnTo>
                  <a:lnTo>
                    <a:pt x="101" y="29"/>
                  </a:lnTo>
                  <a:lnTo>
                    <a:pt x="116" y="32"/>
                  </a:lnTo>
                  <a:lnTo>
                    <a:pt x="128" y="34"/>
                  </a:lnTo>
                  <a:lnTo>
                    <a:pt x="140" y="36"/>
                  </a:lnTo>
                  <a:lnTo>
                    <a:pt x="161" y="36"/>
                  </a:lnTo>
                  <a:lnTo>
                    <a:pt x="185" y="39"/>
                  </a:lnTo>
                  <a:lnTo>
                    <a:pt x="216" y="44"/>
                  </a:lnTo>
                  <a:lnTo>
                    <a:pt x="250" y="46"/>
                  </a:lnTo>
                  <a:lnTo>
                    <a:pt x="286" y="51"/>
                  </a:lnTo>
                  <a:lnTo>
                    <a:pt x="320" y="58"/>
                  </a:lnTo>
                  <a:lnTo>
                    <a:pt x="356" y="63"/>
                  </a:lnTo>
                  <a:lnTo>
                    <a:pt x="394" y="70"/>
                  </a:lnTo>
                  <a:lnTo>
                    <a:pt x="440" y="77"/>
                  </a:lnTo>
                  <a:lnTo>
                    <a:pt x="488" y="85"/>
                  </a:lnTo>
                  <a:lnTo>
                    <a:pt x="536" y="92"/>
                  </a:lnTo>
                  <a:lnTo>
                    <a:pt x="581" y="99"/>
                  </a:lnTo>
                  <a:lnTo>
                    <a:pt x="620" y="106"/>
                  </a:lnTo>
                  <a:lnTo>
                    <a:pt x="651" y="111"/>
                  </a:lnTo>
                  <a:lnTo>
                    <a:pt x="668" y="113"/>
                  </a:lnTo>
                  <a:lnTo>
                    <a:pt x="685" y="116"/>
                  </a:lnTo>
                  <a:lnTo>
                    <a:pt x="716" y="121"/>
                  </a:lnTo>
                  <a:lnTo>
                    <a:pt x="757" y="125"/>
                  </a:lnTo>
                  <a:lnTo>
                    <a:pt x="802" y="133"/>
                  </a:lnTo>
                  <a:lnTo>
                    <a:pt x="848" y="142"/>
                  </a:lnTo>
                  <a:lnTo>
                    <a:pt x="894" y="152"/>
                  </a:lnTo>
                  <a:lnTo>
                    <a:pt x="932" y="161"/>
                  </a:lnTo>
                  <a:lnTo>
                    <a:pt x="963" y="171"/>
                  </a:lnTo>
                  <a:close/>
                </a:path>
              </a:pathLst>
            </a:custGeom>
            <a:solidFill>
              <a:srgbClr val="EEECE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414"/>
            <p:cNvSpPr>
              <a:spLocks/>
            </p:cNvSpPr>
            <p:nvPr/>
          </p:nvSpPr>
          <p:spPr bwMode="auto">
            <a:xfrm>
              <a:off x="1245568" y="5204344"/>
              <a:ext cx="484494" cy="87160"/>
            </a:xfrm>
            <a:custGeom>
              <a:avLst/>
              <a:gdLst>
                <a:gd name="T0" fmla="*/ 202008948 w 581"/>
                <a:gd name="T1" fmla="*/ 0 h 122"/>
                <a:gd name="T2" fmla="*/ 404017897 w 581"/>
                <a:gd name="T3" fmla="*/ 31134698 h 122"/>
                <a:gd name="T4" fmla="*/ 202008948 w 581"/>
                <a:gd name="T5" fmla="*/ 62269397 h 122"/>
                <a:gd name="T6" fmla="*/ 0 w 581"/>
                <a:gd name="T7" fmla="*/ 31134698 h 122"/>
                <a:gd name="T8" fmla="*/ 280239321 w 581"/>
                <a:gd name="T9" fmla="*/ 47467918 h 122"/>
                <a:gd name="T10" fmla="*/ 268418006 w 581"/>
                <a:gd name="T11" fmla="*/ 45426077 h 122"/>
                <a:gd name="T12" fmla="*/ 256596691 w 581"/>
                <a:gd name="T13" fmla="*/ 42874147 h 122"/>
                <a:gd name="T14" fmla="*/ 246860951 w 581"/>
                <a:gd name="T15" fmla="*/ 40322217 h 122"/>
                <a:gd name="T16" fmla="*/ 237126045 w 581"/>
                <a:gd name="T17" fmla="*/ 38790488 h 122"/>
                <a:gd name="T18" fmla="*/ 230172183 w 581"/>
                <a:gd name="T19" fmla="*/ 37770288 h 122"/>
                <a:gd name="T20" fmla="*/ 223218321 w 581"/>
                <a:gd name="T21" fmla="*/ 37770288 h 122"/>
                <a:gd name="T22" fmla="*/ 216959877 w 581"/>
                <a:gd name="T23" fmla="*/ 36749373 h 122"/>
                <a:gd name="T24" fmla="*/ 210006015 w 581"/>
                <a:gd name="T25" fmla="*/ 36749373 h 122"/>
                <a:gd name="T26" fmla="*/ 201661214 w 581"/>
                <a:gd name="T27" fmla="*/ 36749373 h 122"/>
                <a:gd name="T28" fmla="*/ 193316412 w 581"/>
                <a:gd name="T29" fmla="*/ 35217643 h 122"/>
                <a:gd name="T30" fmla="*/ 184972445 w 581"/>
                <a:gd name="T31" fmla="*/ 35217643 h 122"/>
                <a:gd name="T32" fmla="*/ 176627644 w 581"/>
                <a:gd name="T33" fmla="*/ 34197443 h 122"/>
                <a:gd name="T34" fmla="*/ 163415390 w 581"/>
                <a:gd name="T35" fmla="*/ 31644799 h 122"/>
                <a:gd name="T36" fmla="*/ 141858335 w 581"/>
                <a:gd name="T37" fmla="*/ 26540939 h 122"/>
                <a:gd name="T38" fmla="*/ 116824765 w 581"/>
                <a:gd name="T39" fmla="*/ 21947174 h 122"/>
                <a:gd name="T40" fmla="*/ 88313822 w 581"/>
                <a:gd name="T41" fmla="*/ 15822399 h 122"/>
                <a:gd name="T42" fmla="*/ 59802905 w 581"/>
                <a:gd name="T43" fmla="*/ 10718537 h 122"/>
                <a:gd name="T44" fmla="*/ 33378383 w 581"/>
                <a:gd name="T45" fmla="*/ 6124777 h 122"/>
                <a:gd name="T46" fmla="*/ 13212257 w 581"/>
                <a:gd name="T47" fmla="*/ 2041830 h 122"/>
                <a:gd name="T48" fmla="*/ 0 w 581"/>
                <a:gd name="T49" fmla="*/ 0 h 122"/>
                <a:gd name="T50" fmla="*/ 14603200 w 581"/>
                <a:gd name="T51" fmla="*/ 1020915 h 122"/>
                <a:gd name="T52" fmla="*/ 33378383 w 581"/>
                <a:gd name="T53" fmla="*/ 1020915 h 122"/>
                <a:gd name="T54" fmla="*/ 54935452 w 581"/>
                <a:gd name="T55" fmla="*/ 2041830 h 122"/>
                <a:gd name="T56" fmla="*/ 78578082 w 581"/>
                <a:gd name="T57" fmla="*/ 4593761 h 122"/>
                <a:gd name="T58" fmla="*/ 101526076 w 581"/>
                <a:gd name="T59" fmla="*/ 7145692 h 122"/>
                <a:gd name="T60" fmla="*/ 126559672 w 581"/>
                <a:gd name="T61" fmla="*/ 9697622 h 122"/>
                <a:gd name="T62" fmla="*/ 150203136 w 581"/>
                <a:gd name="T63" fmla="*/ 12249555 h 122"/>
                <a:gd name="T64" fmla="*/ 171759357 w 581"/>
                <a:gd name="T65" fmla="*/ 15822399 h 122"/>
                <a:gd name="T66" fmla="*/ 189839898 w 581"/>
                <a:gd name="T67" fmla="*/ 16843314 h 122"/>
                <a:gd name="T68" fmla="*/ 200270274 w 581"/>
                <a:gd name="T69" fmla="*/ 19395244 h 122"/>
                <a:gd name="T70" fmla="*/ 213482529 w 581"/>
                <a:gd name="T71" fmla="*/ 21947174 h 122"/>
                <a:gd name="T72" fmla="*/ 225304730 w 581"/>
                <a:gd name="T73" fmla="*/ 25520024 h 122"/>
                <a:gd name="T74" fmla="*/ 238516984 w 581"/>
                <a:gd name="T75" fmla="*/ 28071954 h 122"/>
                <a:gd name="T76" fmla="*/ 251729238 w 581"/>
                <a:gd name="T77" fmla="*/ 30624598 h 122"/>
                <a:gd name="T78" fmla="*/ 263550553 w 581"/>
                <a:gd name="T79" fmla="*/ 32665713 h 122"/>
                <a:gd name="T80" fmla="*/ 273285460 w 581"/>
                <a:gd name="T81" fmla="*/ 34197443 h 122"/>
                <a:gd name="T82" fmla="*/ 281630261 w 581"/>
                <a:gd name="T83" fmla="*/ 35217643 h 122"/>
                <a:gd name="T84" fmla="*/ 292061470 w 581"/>
                <a:gd name="T85" fmla="*/ 36749373 h 122"/>
                <a:gd name="T86" fmla="*/ 303882786 w 581"/>
                <a:gd name="T87" fmla="*/ 37770288 h 122"/>
                <a:gd name="T88" fmla="*/ 320571554 w 581"/>
                <a:gd name="T89" fmla="*/ 40322217 h 122"/>
                <a:gd name="T90" fmla="*/ 337261156 w 581"/>
                <a:gd name="T91" fmla="*/ 42874147 h 122"/>
                <a:gd name="T92" fmla="*/ 355340863 w 581"/>
                <a:gd name="T93" fmla="*/ 45426077 h 122"/>
                <a:gd name="T94" fmla="*/ 370639526 w 581"/>
                <a:gd name="T95" fmla="*/ 47467918 h 122"/>
                <a:gd name="T96" fmla="*/ 385242720 w 581"/>
                <a:gd name="T97" fmla="*/ 48998933 h 122"/>
                <a:gd name="T98" fmla="*/ 395673096 w 581"/>
                <a:gd name="T99" fmla="*/ 51550863 h 122"/>
                <a:gd name="T100" fmla="*/ 397064035 w 581"/>
                <a:gd name="T101" fmla="*/ 53592693 h 122"/>
                <a:gd name="T102" fmla="*/ 399150443 w 581"/>
                <a:gd name="T103" fmla="*/ 56144622 h 122"/>
                <a:gd name="T104" fmla="*/ 401931488 w 581"/>
                <a:gd name="T105" fmla="*/ 59717467 h 122"/>
                <a:gd name="T106" fmla="*/ 404017897 w 581"/>
                <a:gd name="T107" fmla="*/ 62269397 h 122"/>
                <a:gd name="T108" fmla="*/ 392196582 w 581"/>
                <a:gd name="T109" fmla="*/ 59717467 h 122"/>
                <a:gd name="T110" fmla="*/ 376897919 w 581"/>
                <a:gd name="T111" fmla="*/ 57675637 h 122"/>
                <a:gd name="T112" fmla="*/ 360209150 w 581"/>
                <a:gd name="T113" fmla="*/ 55123708 h 122"/>
                <a:gd name="T114" fmla="*/ 343519548 w 581"/>
                <a:gd name="T115" fmla="*/ 52571778 h 122"/>
                <a:gd name="T116" fmla="*/ 326829946 w 581"/>
                <a:gd name="T117" fmla="*/ 51550863 h 122"/>
                <a:gd name="T118" fmla="*/ 310141178 w 581"/>
                <a:gd name="T119" fmla="*/ 50019848 h 122"/>
                <a:gd name="T120" fmla="*/ 293451576 w 581"/>
                <a:gd name="T121" fmla="*/ 48998933 h 122"/>
                <a:gd name="T122" fmla="*/ 280239321 w 581"/>
                <a:gd name="T123" fmla="*/ 47467918 h 122"/>
                <a:gd name="T124" fmla="*/ 17694720 60000 65536"/>
                <a:gd name="T125" fmla="*/ 0 60000 65536"/>
                <a:gd name="T126" fmla="*/ 5898240 60000 65536"/>
                <a:gd name="T127" fmla="*/ 1179648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81"/>
                <a:gd name="T187" fmla="*/ 0 h 122"/>
                <a:gd name="T188" fmla="*/ 581 w 581"/>
                <a:gd name="T189" fmla="*/ 122 h 12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81" h="122">
                  <a:moveTo>
                    <a:pt x="403" y="93"/>
                  </a:moveTo>
                  <a:lnTo>
                    <a:pt x="386" y="89"/>
                  </a:lnTo>
                  <a:lnTo>
                    <a:pt x="369" y="84"/>
                  </a:lnTo>
                  <a:lnTo>
                    <a:pt x="355" y="79"/>
                  </a:lnTo>
                  <a:lnTo>
                    <a:pt x="341" y="76"/>
                  </a:lnTo>
                  <a:lnTo>
                    <a:pt x="331" y="74"/>
                  </a:lnTo>
                  <a:lnTo>
                    <a:pt x="321" y="74"/>
                  </a:lnTo>
                  <a:lnTo>
                    <a:pt x="312" y="72"/>
                  </a:lnTo>
                  <a:lnTo>
                    <a:pt x="302" y="72"/>
                  </a:lnTo>
                  <a:lnTo>
                    <a:pt x="290" y="72"/>
                  </a:lnTo>
                  <a:lnTo>
                    <a:pt x="278" y="69"/>
                  </a:lnTo>
                  <a:lnTo>
                    <a:pt x="266" y="69"/>
                  </a:lnTo>
                  <a:lnTo>
                    <a:pt x="254" y="67"/>
                  </a:lnTo>
                  <a:lnTo>
                    <a:pt x="235" y="62"/>
                  </a:lnTo>
                  <a:lnTo>
                    <a:pt x="204" y="52"/>
                  </a:lnTo>
                  <a:lnTo>
                    <a:pt x="168" y="43"/>
                  </a:lnTo>
                  <a:lnTo>
                    <a:pt x="127" y="31"/>
                  </a:lnTo>
                  <a:lnTo>
                    <a:pt x="86" y="21"/>
                  </a:lnTo>
                  <a:lnTo>
                    <a:pt x="48" y="12"/>
                  </a:lnTo>
                  <a:lnTo>
                    <a:pt x="19" y="4"/>
                  </a:lnTo>
                  <a:lnTo>
                    <a:pt x="0" y="0"/>
                  </a:lnTo>
                  <a:lnTo>
                    <a:pt x="21" y="2"/>
                  </a:lnTo>
                  <a:lnTo>
                    <a:pt x="48" y="2"/>
                  </a:lnTo>
                  <a:lnTo>
                    <a:pt x="79" y="4"/>
                  </a:lnTo>
                  <a:lnTo>
                    <a:pt x="113" y="9"/>
                  </a:lnTo>
                  <a:lnTo>
                    <a:pt x="146" y="14"/>
                  </a:lnTo>
                  <a:lnTo>
                    <a:pt x="182" y="19"/>
                  </a:lnTo>
                  <a:lnTo>
                    <a:pt x="216" y="24"/>
                  </a:lnTo>
                  <a:lnTo>
                    <a:pt x="247" y="31"/>
                  </a:lnTo>
                  <a:lnTo>
                    <a:pt x="273" y="33"/>
                  </a:lnTo>
                  <a:lnTo>
                    <a:pt x="288" y="38"/>
                  </a:lnTo>
                  <a:lnTo>
                    <a:pt x="307" y="43"/>
                  </a:lnTo>
                  <a:lnTo>
                    <a:pt x="324" y="50"/>
                  </a:lnTo>
                  <a:lnTo>
                    <a:pt x="343" y="55"/>
                  </a:lnTo>
                  <a:lnTo>
                    <a:pt x="362" y="60"/>
                  </a:lnTo>
                  <a:lnTo>
                    <a:pt x="379" y="64"/>
                  </a:lnTo>
                  <a:lnTo>
                    <a:pt x="393" y="67"/>
                  </a:lnTo>
                  <a:lnTo>
                    <a:pt x="405" y="69"/>
                  </a:lnTo>
                  <a:lnTo>
                    <a:pt x="420" y="72"/>
                  </a:lnTo>
                  <a:lnTo>
                    <a:pt x="437" y="74"/>
                  </a:lnTo>
                  <a:lnTo>
                    <a:pt x="461" y="79"/>
                  </a:lnTo>
                  <a:lnTo>
                    <a:pt x="485" y="84"/>
                  </a:lnTo>
                  <a:lnTo>
                    <a:pt x="511" y="89"/>
                  </a:lnTo>
                  <a:lnTo>
                    <a:pt x="533" y="93"/>
                  </a:lnTo>
                  <a:lnTo>
                    <a:pt x="554" y="96"/>
                  </a:lnTo>
                  <a:lnTo>
                    <a:pt x="569" y="101"/>
                  </a:lnTo>
                  <a:lnTo>
                    <a:pt x="571" y="105"/>
                  </a:lnTo>
                  <a:lnTo>
                    <a:pt x="574" y="110"/>
                  </a:lnTo>
                  <a:lnTo>
                    <a:pt x="578" y="117"/>
                  </a:lnTo>
                  <a:lnTo>
                    <a:pt x="581" y="122"/>
                  </a:lnTo>
                  <a:lnTo>
                    <a:pt x="564" y="117"/>
                  </a:lnTo>
                  <a:lnTo>
                    <a:pt x="542" y="113"/>
                  </a:lnTo>
                  <a:lnTo>
                    <a:pt x="518" y="108"/>
                  </a:lnTo>
                  <a:lnTo>
                    <a:pt x="494" y="103"/>
                  </a:lnTo>
                  <a:lnTo>
                    <a:pt x="470" y="101"/>
                  </a:lnTo>
                  <a:lnTo>
                    <a:pt x="446" y="98"/>
                  </a:lnTo>
                  <a:lnTo>
                    <a:pt x="422" y="96"/>
                  </a:lnTo>
                  <a:lnTo>
                    <a:pt x="403" y="93"/>
                  </a:lnTo>
                  <a:close/>
                </a:path>
              </a:pathLst>
            </a:custGeom>
            <a:solidFill>
              <a:srgbClr val="CC6600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415"/>
            <p:cNvSpPr>
              <a:spLocks/>
            </p:cNvSpPr>
            <p:nvPr/>
          </p:nvSpPr>
          <p:spPr bwMode="auto">
            <a:xfrm>
              <a:off x="1730063" y="5111468"/>
              <a:ext cx="51700" cy="111456"/>
            </a:xfrm>
            <a:custGeom>
              <a:avLst/>
              <a:gdLst>
                <a:gd name="T0" fmla="*/ 21555566 w 62"/>
                <a:gd name="T1" fmla="*/ 0 h 156"/>
                <a:gd name="T2" fmla="*/ 43111131 w 62"/>
                <a:gd name="T3" fmla="*/ 39815508 h 156"/>
                <a:gd name="T4" fmla="*/ 21555566 w 62"/>
                <a:gd name="T5" fmla="*/ 79631016 h 156"/>
                <a:gd name="T6" fmla="*/ 0 w 62"/>
                <a:gd name="T7" fmla="*/ 39815508 h 156"/>
                <a:gd name="T8" fmla="*/ 43111131 w 62"/>
                <a:gd name="T9" fmla="*/ 29095731 h 156"/>
                <a:gd name="T10" fmla="*/ 43111131 w 62"/>
                <a:gd name="T11" fmla="*/ 21949684 h 156"/>
                <a:gd name="T12" fmla="*/ 43111131 w 62"/>
                <a:gd name="T13" fmla="*/ 14802928 h 156"/>
                <a:gd name="T14" fmla="*/ 43111131 w 62"/>
                <a:gd name="T15" fmla="*/ 7146044 h 156"/>
                <a:gd name="T16" fmla="*/ 43111131 w 62"/>
                <a:gd name="T17" fmla="*/ 0 h 156"/>
                <a:gd name="T18" fmla="*/ 36852931 w 62"/>
                <a:gd name="T19" fmla="*/ 1020965 h 156"/>
                <a:gd name="T20" fmla="*/ 28509221 w 62"/>
                <a:gd name="T21" fmla="*/ 4593987 h 156"/>
                <a:gd name="T22" fmla="*/ 20164669 w 62"/>
                <a:gd name="T23" fmla="*/ 8677849 h 156"/>
                <a:gd name="T24" fmla="*/ 14601917 w 62"/>
                <a:gd name="T25" fmla="*/ 12250873 h 156"/>
                <a:gd name="T26" fmla="*/ 9734611 w 62"/>
                <a:gd name="T27" fmla="*/ 21949684 h 156"/>
                <a:gd name="T28" fmla="*/ 4867305 w 62"/>
                <a:gd name="T29" fmla="*/ 37773578 h 156"/>
                <a:gd name="T30" fmla="*/ 1390897 w 62"/>
                <a:gd name="T31" fmla="*/ 52577226 h 156"/>
                <a:gd name="T32" fmla="*/ 0 w 62"/>
                <a:gd name="T33" fmla="*/ 60233393 h 156"/>
                <a:gd name="T34" fmla="*/ 3476409 w 62"/>
                <a:gd name="T35" fmla="*/ 63807128 h 156"/>
                <a:gd name="T36" fmla="*/ 6258202 w 62"/>
                <a:gd name="T37" fmla="*/ 68401114 h 156"/>
                <a:gd name="T38" fmla="*/ 9734611 w 62"/>
                <a:gd name="T39" fmla="*/ 74526191 h 156"/>
                <a:gd name="T40" fmla="*/ 13211852 w 62"/>
                <a:gd name="T41" fmla="*/ 79631016 h 156"/>
                <a:gd name="T42" fmla="*/ 16688262 w 62"/>
                <a:gd name="T43" fmla="*/ 78610051 h 156"/>
                <a:gd name="T44" fmla="*/ 18079159 w 62"/>
                <a:gd name="T45" fmla="*/ 76057996 h 156"/>
                <a:gd name="T46" fmla="*/ 21555566 w 62"/>
                <a:gd name="T47" fmla="*/ 74526191 h 156"/>
                <a:gd name="T48" fmla="*/ 22946462 w 62"/>
                <a:gd name="T49" fmla="*/ 73505226 h 156"/>
                <a:gd name="T50" fmla="*/ 20164669 w 62"/>
                <a:gd name="T51" fmla="*/ 73505226 h 156"/>
                <a:gd name="T52" fmla="*/ 18079159 w 62"/>
                <a:gd name="T53" fmla="*/ 69932205 h 156"/>
                <a:gd name="T54" fmla="*/ 14601917 w 62"/>
                <a:gd name="T55" fmla="*/ 66359184 h 156"/>
                <a:gd name="T56" fmla="*/ 13211852 w 62"/>
                <a:gd name="T57" fmla="*/ 62275324 h 156"/>
                <a:gd name="T58" fmla="*/ 9734611 w 62"/>
                <a:gd name="T59" fmla="*/ 60233393 h 156"/>
                <a:gd name="T60" fmla="*/ 11820955 w 62"/>
                <a:gd name="T61" fmla="*/ 49003491 h 156"/>
                <a:gd name="T62" fmla="*/ 16688262 w 62"/>
                <a:gd name="T63" fmla="*/ 34200557 h 156"/>
                <a:gd name="T64" fmla="*/ 20164669 w 62"/>
                <a:gd name="T65" fmla="*/ 20928719 h 156"/>
                <a:gd name="T66" fmla="*/ 21555566 w 62"/>
                <a:gd name="T67" fmla="*/ 14802928 h 156"/>
                <a:gd name="T68" fmla="*/ 25031973 w 62"/>
                <a:gd name="T69" fmla="*/ 13271838 h 156"/>
                <a:gd name="T70" fmla="*/ 28509221 w 62"/>
                <a:gd name="T71" fmla="*/ 12250873 h 156"/>
                <a:gd name="T72" fmla="*/ 34767421 w 62"/>
                <a:gd name="T73" fmla="*/ 9698814 h 156"/>
                <a:gd name="T74" fmla="*/ 39634724 w 62"/>
                <a:gd name="T75" fmla="*/ 9698814 h 156"/>
                <a:gd name="T76" fmla="*/ 36852931 w 62"/>
                <a:gd name="T77" fmla="*/ 12250873 h 156"/>
                <a:gd name="T78" fmla="*/ 33376524 w 62"/>
                <a:gd name="T79" fmla="*/ 14802928 h 156"/>
                <a:gd name="T80" fmla="*/ 29899283 w 62"/>
                <a:gd name="T81" fmla="*/ 16844859 h 156"/>
                <a:gd name="T82" fmla="*/ 28509221 w 62"/>
                <a:gd name="T83" fmla="*/ 18376664 h 156"/>
                <a:gd name="T84" fmla="*/ 28509221 w 62"/>
                <a:gd name="T85" fmla="*/ 22970650 h 156"/>
                <a:gd name="T86" fmla="*/ 26422869 w 62"/>
                <a:gd name="T87" fmla="*/ 28074766 h 156"/>
                <a:gd name="T88" fmla="*/ 26422869 w 62"/>
                <a:gd name="T89" fmla="*/ 34200557 h 156"/>
                <a:gd name="T90" fmla="*/ 25031973 w 62"/>
                <a:gd name="T91" fmla="*/ 39305383 h 156"/>
                <a:gd name="T92" fmla="*/ 31290180 w 62"/>
                <a:gd name="T93" fmla="*/ 39305383 h 156"/>
                <a:gd name="T94" fmla="*/ 31290180 w 62"/>
                <a:gd name="T95" fmla="*/ 34200557 h 156"/>
                <a:gd name="T96" fmla="*/ 34767421 w 62"/>
                <a:gd name="T97" fmla="*/ 29095731 h 156"/>
                <a:gd name="T98" fmla="*/ 38243828 w 62"/>
                <a:gd name="T99" fmla="*/ 27053801 h 156"/>
                <a:gd name="T100" fmla="*/ 43111131 w 62"/>
                <a:gd name="T101" fmla="*/ 29095731 h 156"/>
                <a:gd name="T102" fmla="*/ 17694720 60000 65536"/>
                <a:gd name="T103" fmla="*/ 0 60000 65536"/>
                <a:gd name="T104" fmla="*/ 5898240 60000 65536"/>
                <a:gd name="T105" fmla="*/ 1179648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2"/>
                <a:gd name="T154" fmla="*/ 0 h 156"/>
                <a:gd name="T155" fmla="*/ 62 w 62"/>
                <a:gd name="T156" fmla="*/ 156 h 1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2" h="156">
                  <a:moveTo>
                    <a:pt x="62" y="57"/>
                  </a:moveTo>
                  <a:lnTo>
                    <a:pt x="62" y="43"/>
                  </a:lnTo>
                  <a:lnTo>
                    <a:pt x="62" y="29"/>
                  </a:lnTo>
                  <a:lnTo>
                    <a:pt x="62" y="14"/>
                  </a:lnTo>
                  <a:lnTo>
                    <a:pt x="62" y="0"/>
                  </a:lnTo>
                  <a:lnTo>
                    <a:pt x="53" y="2"/>
                  </a:lnTo>
                  <a:lnTo>
                    <a:pt x="41" y="9"/>
                  </a:lnTo>
                  <a:lnTo>
                    <a:pt x="29" y="17"/>
                  </a:lnTo>
                  <a:lnTo>
                    <a:pt x="21" y="24"/>
                  </a:lnTo>
                  <a:lnTo>
                    <a:pt x="14" y="43"/>
                  </a:lnTo>
                  <a:lnTo>
                    <a:pt x="7" y="74"/>
                  </a:lnTo>
                  <a:lnTo>
                    <a:pt x="2" y="103"/>
                  </a:lnTo>
                  <a:lnTo>
                    <a:pt x="0" y="118"/>
                  </a:lnTo>
                  <a:lnTo>
                    <a:pt x="5" y="125"/>
                  </a:lnTo>
                  <a:lnTo>
                    <a:pt x="9" y="134"/>
                  </a:lnTo>
                  <a:lnTo>
                    <a:pt x="14" y="146"/>
                  </a:lnTo>
                  <a:lnTo>
                    <a:pt x="19" y="156"/>
                  </a:lnTo>
                  <a:lnTo>
                    <a:pt x="24" y="154"/>
                  </a:lnTo>
                  <a:lnTo>
                    <a:pt x="26" y="149"/>
                  </a:lnTo>
                  <a:lnTo>
                    <a:pt x="31" y="146"/>
                  </a:lnTo>
                  <a:lnTo>
                    <a:pt x="33" y="144"/>
                  </a:lnTo>
                  <a:lnTo>
                    <a:pt x="29" y="144"/>
                  </a:lnTo>
                  <a:lnTo>
                    <a:pt x="26" y="137"/>
                  </a:lnTo>
                  <a:lnTo>
                    <a:pt x="21" y="130"/>
                  </a:lnTo>
                  <a:lnTo>
                    <a:pt x="19" y="122"/>
                  </a:lnTo>
                  <a:lnTo>
                    <a:pt x="14" y="118"/>
                  </a:lnTo>
                  <a:lnTo>
                    <a:pt x="17" y="96"/>
                  </a:lnTo>
                  <a:lnTo>
                    <a:pt x="24" y="67"/>
                  </a:lnTo>
                  <a:lnTo>
                    <a:pt x="29" y="41"/>
                  </a:lnTo>
                  <a:lnTo>
                    <a:pt x="31" y="29"/>
                  </a:lnTo>
                  <a:lnTo>
                    <a:pt x="36" y="26"/>
                  </a:lnTo>
                  <a:lnTo>
                    <a:pt x="41" y="24"/>
                  </a:lnTo>
                  <a:lnTo>
                    <a:pt x="50" y="19"/>
                  </a:lnTo>
                  <a:lnTo>
                    <a:pt x="57" y="19"/>
                  </a:lnTo>
                  <a:lnTo>
                    <a:pt x="53" y="24"/>
                  </a:lnTo>
                  <a:lnTo>
                    <a:pt x="48" y="29"/>
                  </a:lnTo>
                  <a:lnTo>
                    <a:pt x="43" y="33"/>
                  </a:lnTo>
                  <a:lnTo>
                    <a:pt x="41" y="36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8" y="67"/>
                  </a:lnTo>
                  <a:lnTo>
                    <a:pt x="36" y="77"/>
                  </a:lnTo>
                  <a:lnTo>
                    <a:pt x="45" y="77"/>
                  </a:lnTo>
                  <a:lnTo>
                    <a:pt x="45" y="67"/>
                  </a:lnTo>
                  <a:lnTo>
                    <a:pt x="50" y="57"/>
                  </a:lnTo>
                  <a:lnTo>
                    <a:pt x="55" y="53"/>
                  </a:lnTo>
                  <a:lnTo>
                    <a:pt x="62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416"/>
            <p:cNvSpPr>
              <a:spLocks/>
            </p:cNvSpPr>
            <p:nvPr/>
          </p:nvSpPr>
          <p:spPr bwMode="auto">
            <a:xfrm>
              <a:off x="1704213" y="5078605"/>
              <a:ext cx="80055" cy="144319"/>
            </a:xfrm>
            <a:custGeom>
              <a:avLst/>
              <a:gdLst>
                <a:gd name="T0" fmla="*/ 33379602 w 96"/>
                <a:gd name="T1" fmla="*/ 0 h 202"/>
                <a:gd name="T2" fmla="*/ 66758370 w 96"/>
                <a:gd name="T3" fmla="*/ 51554754 h 202"/>
                <a:gd name="T4" fmla="*/ 33379602 w 96"/>
                <a:gd name="T5" fmla="*/ 103108794 h 202"/>
                <a:gd name="T6" fmla="*/ 0 w 96"/>
                <a:gd name="T7" fmla="*/ 51554754 h 202"/>
                <a:gd name="T8" fmla="*/ 66758370 w 96"/>
                <a:gd name="T9" fmla="*/ 15823650 h 202"/>
                <a:gd name="T10" fmla="*/ 66758370 w 96"/>
                <a:gd name="T11" fmla="*/ 12250685 h 202"/>
                <a:gd name="T12" fmla="*/ 66758370 w 96"/>
                <a:gd name="T13" fmla="*/ 8677716 h 202"/>
                <a:gd name="T14" fmla="*/ 66758370 w 96"/>
                <a:gd name="T15" fmla="*/ 5104749 h 202"/>
                <a:gd name="T16" fmla="*/ 66758370 w 96"/>
                <a:gd name="T17" fmla="*/ 1531068 h 202"/>
                <a:gd name="T18" fmla="*/ 63280982 w 96"/>
                <a:gd name="T19" fmla="*/ 0 h 202"/>
                <a:gd name="T20" fmla="*/ 59804428 w 96"/>
                <a:gd name="T21" fmla="*/ 0 h 202"/>
                <a:gd name="T22" fmla="*/ 56327040 w 96"/>
                <a:gd name="T23" fmla="*/ 1531068 h 202"/>
                <a:gd name="T24" fmla="*/ 51459517 w 96"/>
                <a:gd name="T25" fmla="*/ 3572967 h 202"/>
                <a:gd name="T26" fmla="*/ 44505575 w 96"/>
                <a:gd name="T27" fmla="*/ 7656766 h 202"/>
                <a:gd name="T28" fmla="*/ 38247111 w 96"/>
                <a:gd name="T29" fmla="*/ 11229732 h 202"/>
                <a:gd name="T30" fmla="*/ 31293169 w 96"/>
                <a:gd name="T31" fmla="*/ 14802701 h 202"/>
                <a:gd name="T32" fmla="*/ 26424819 w 96"/>
                <a:gd name="T33" fmla="*/ 17354717 h 202"/>
                <a:gd name="T34" fmla="*/ 22948265 w 96"/>
                <a:gd name="T35" fmla="*/ 21948633 h 202"/>
                <a:gd name="T36" fmla="*/ 16689801 w 96"/>
                <a:gd name="T37" fmla="*/ 28074335 h 202"/>
                <a:gd name="T38" fmla="*/ 11126811 w 96"/>
                <a:gd name="T39" fmla="*/ 35731099 h 202"/>
                <a:gd name="T40" fmla="*/ 9735856 w 96"/>
                <a:gd name="T41" fmla="*/ 41856081 h 202"/>
                <a:gd name="T42" fmla="*/ 8344900 w 96"/>
                <a:gd name="T43" fmla="*/ 51554754 h 202"/>
                <a:gd name="T44" fmla="*/ 4867511 w 96"/>
                <a:gd name="T45" fmla="*/ 66357450 h 202"/>
                <a:gd name="T46" fmla="*/ 1390956 w 96"/>
                <a:gd name="T47" fmla="*/ 79628364 h 202"/>
                <a:gd name="T48" fmla="*/ 0 w 96"/>
                <a:gd name="T49" fmla="*/ 87285127 h 202"/>
                <a:gd name="T50" fmla="*/ 1390956 w 96"/>
                <a:gd name="T51" fmla="*/ 88306077 h 202"/>
                <a:gd name="T52" fmla="*/ 6258466 w 96"/>
                <a:gd name="T53" fmla="*/ 90858093 h 202"/>
                <a:gd name="T54" fmla="*/ 9735856 w 96"/>
                <a:gd name="T55" fmla="*/ 94431081 h 202"/>
                <a:gd name="T56" fmla="*/ 11126811 w 96"/>
                <a:gd name="T57" fmla="*/ 95962863 h 202"/>
                <a:gd name="T58" fmla="*/ 13212410 w 96"/>
                <a:gd name="T59" fmla="*/ 98004047 h 202"/>
                <a:gd name="T60" fmla="*/ 13212410 w 96"/>
                <a:gd name="T61" fmla="*/ 99535829 h 202"/>
                <a:gd name="T62" fmla="*/ 14603368 w 96"/>
                <a:gd name="T63" fmla="*/ 102087845 h 202"/>
                <a:gd name="T64" fmla="*/ 14603368 w 96"/>
                <a:gd name="T65" fmla="*/ 103108794 h 202"/>
                <a:gd name="T66" fmla="*/ 16689801 w 96"/>
                <a:gd name="T67" fmla="*/ 100556778 h 202"/>
                <a:gd name="T68" fmla="*/ 18080756 w 96"/>
                <a:gd name="T69" fmla="*/ 96983812 h 202"/>
                <a:gd name="T70" fmla="*/ 19470877 w 96"/>
                <a:gd name="T71" fmla="*/ 94431081 h 202"/>
                <a:gd name="T72" fmla="*/ 19470877 w 96"/>
                <a:gd name="T73" fmla="*/ 93410110 h 202"/>
                <a:gd name="T74" fmla="*/ 16689801 w 96"/>
                <a:gd name="T75" fmla="*/ 90858093 h 202"/>
                <a:gd name="T76" fmla="*/ 14603368 w 96"/>
                <a:gd name="T77" fmla="*/ 89837144 h 202"/>
                <a:gd name="T78" fmla="*/ 13212410 w 96"/>
                <a:gd name="T79" fmla="*/ 87285127 h 202"/>
                <a:gd name="T80" fmla="*/ 11126811 w 96"/>
                <a:gd name="T81" fmla="*/ 85754060 h 202"/>
                <a:gd name="T82" fmla="*/ 11126811 w 96"/>
                <a:gd name="T83" fmla="*/ 78607414 h 202"/>
                <a:gd name="T84" fmla="*/ 14603368 w 96"/>
                <a:gd name="T85" fmla="*/ 62783770 h 202"/>
                <a:gd name="T86" fmla="*/ 16689801 w 96"/>
                <a:gd name="T87" fmla="*/ 47981074 h 202"/>
                <a:gd name="T88" fmla="*/ 18080756 w 96"/>
                <a:gd name="T89" fmla="*/ 39304064 h 202"/>
                <a:gd name="T90" fmla="*/ 25034698 w 96"/>
                <a:gd name="T91" fmla="*/ 34199317 h 202"/>
                <a:gd name="T92" fmla="*/ 38247111 w 96"/>
                <a:gd name="T93" fmla="*/ 27053385 h 202"/>
                <a:gd name="T94" fmla="*/ 52850473 w 96"/>
                <a:gd name="T95" fmla="*/ 19907448 h 202"/>
                <a:gd name="T96" fmla="*/ 66758370 w 96"/>
                <a:gd name="T97" fmla="*/ 15823650 h 202"/>
                <a:gd name="T98" fmla="*/ 17694720 60000 65536"/>
                <a:gd name="T99" fmla="*/ 0 60000 65536"/>
                <a:gd name="T100" fmla="*/ 5898240 60000 65536"/>
                <a:gd name="T101" fmla="*/ 1179648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6"/>
                <a:gd name="T148" fmla="*/ 0 h 202"/>
                <a:gd name="T149" fmla="*/ 96 w 96"/>
                <a:gd name="T150" fmla="*/ 202 h 20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6" h="202">
                  <a:moveTo>
                    <a:pt x="96" y="31"/>
                  </a:moveTo>
                  <a:lnTo>
                    <a:pt x="96" y="24"/>
                  </a:lnTo>
                  <a:lnTo>
                    <a:pt x="96" y="17"/>
                  </a:lnTo>
                  <a:lnTo>
                    <a:pt x="96" y="10"/>
                  </a:lnTo>
                  <a:lnTo>
                    <a:pt x="96" y="3"/>
                  </a:lnTo>
                  <a:lnTo>
                    <a:pt x="91" y="0"/>
                  </a:lnTo>
                  <a:lnTo>
                    <a:pt x="86" y="0"/>
                  </a:lnTo>
                  <a:lnTo>
                    <a:pt x="81" y="3"/>
                  </a:lnTo>
                  <a:lnTo>
                    <a:pt x="74" y="7"/>
                  </a:lnTo>
                  <a:lnTo>
                    <a:pt x="64" y="15"/>
                  </a:lnTo>
                  <a:lnTo>
                    <a:pt x="55" y="22"/>
                  </a:lnTo>
                  <a:lnTo>
                    <a:pt x="45" y="29"/>
                  </a:lnTo>
                  <a:lnTo>
                    <a:pt x="38" y="34"/>
                  </a:lnTo>
                  <a:lnTo>
                    <a:pt x="33" y="43"/>
                  </a:lnTo>
                  <a:lnTo>
                    <a:pt x="24" y="55"/>
                  </a:lnTo>
                  <a:lnTo>
                    <a:pt x="16" y="70"/>
                  </a:lnTo>
                  <a:lnTo>
                    <a:pt x="14" y="82"/>
                  </a:lnTo>
                  <a:lnTo>
                    <a:pt x="12" y="101"/>
                  </a:lnTo>
                  <a:lnTo>
                    <a:pt x="7" y="130"/>
                  </a:lnTo>
                  <a:lnTo>
                    <a:pt x="2" y="156"/>
                  </a:lnTo>
                  <a:lnTo>
                    <a:pt x="0" y="171"/>
                  </a:lnTo>
                  <a:lnTo>
                    <a:pt x="2" y="173"/>
                  </a:lnTo>
                  <a:lnTo>
                    <a:pt x="9" y="178"/>
                  </a:lnTo>
                  <a:lnTo>
                    <a:pt x="14" y="185"/>
                  </a:lnTo>
                  <a:lnTo>
                    <a:pt x="16" y="188"/>
                  </a:lnTo>
                  <a:lnTo>
                    <a:pt x="19" y="192"/>
                  </a:lnTo>
                  <a:lnTo>
                    <a:pt x="19" y="195"/>
                  </a:lnTo>
                  <a:lnTo>
                    <a:pt x="21" y="200"/>
                  </a:lnTo>
                  <a:lnTo>
                    <a:pt x="21" y="202"/>
                  </a:lnTo>
                  <a:lnTo>
                    <a:pt x="24" y="197"/>
                  </a:lnTo>
                  <a:lnTo>
                    <a:pt x="26" y="190"/>
                  </a:lnTo>
                  <a:lnTo>
                    <a:pt x="28" y="185"/>
                  </a:lnTo>
                  <a:lnTo>
                    <a:pt x="28" y="183"/>
                  </a:lnTo>
                  <a:lnTo>
                    <a:pt x="24" y="178"/>
                  </a:lnTo>
                  <a:lnTo>
                    <a:pt x="21" y="176"/>
                  </a:lnTo>
                  <a:lnTo>
                    <a:pt x="19" y="171"/>
                  </a:lnTo>
                  <a:lnTo>
                    <a:pt x="16" y="168"/>
                  </a:lnTo>
                  <a:lnTo>
                    <a:pt x="16" y="154"/>
                  </a:lnTo>
                  <a:lnTo>
                    <a:pt x="21" y="123"/>
                  </a:lnTo>
                  <a:lnTo>
                    <a:pt x="24" y="94"/>
                  </a:lnTo>
                  <a:lnTo>
                    <a:pt x="26" y="77"/>
                  </a:lnTo>
                  <a:lnTo>
                    <a:pt x="36" y="67"/>
                  </a:lnTo>
                  <a:lnTo>
                    <a:pt x="55" y="53"/>
                  </a:lnTo>
                  <a:lnTo>
                    <a:pt x="76" y="39"/>
                  </a:lnTo>
                  <a:lnTo>
                    <a:pt x="96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417"/>
            <p:cNvSpPr>
              <a:spLocks/>
            </p:cNvSpPr>
            <p:nvPr/>
          </p:nvSpPr>
          <p:spPr bwMode="auto">
            <a:xfrm>
              <a:off x="1685870" y="5047881"/>
              <a:ext cx="100071" cy="127165"/>
            </a:xfrm>
            <a:custGeom>
              <a:avLst/>
              <a:gdLst>
                <a:gd name="T0" fmla="*/ 41726274 w 120"/>
                <a:gd name="T1" fmla="*/ 0 h 178"/>
                <a:gd name="T2" fmla="*/ 83451714 w 120"/>
                <a:gd name="T3" fmla="*/ 45424334 h 178"/>
                <a:gd name="T4" fmla="*/ 41726274 w 120"/>
                <a:gd name="T5" fmla="*/ 90847953 h 178"/>
                <a:gd name="T6" fmla="*/ 0 w 120"/>
                <a:gd name="T7" fmla="*/ 45424334 h 178"/>
                <a:gd name="T8" fmla="*/ 82060727 w 120"/>
                <a:gd name="T9" fmla="*/ 13270169 h 178"/>
                <a:gd name="T10" fmla="*/ 83451714 w 120"/>
                <a:gd name="T11" fmla="*/ 9697402 h 178"/>
                <a:gd name="T12" fmla="*/ 83451714 w 120"/>
                <a:gd name="T13" fmla="*/ 6124639 h 178"/>
                <a:gd name="T14" fmla="*/ 83451714 w 120"/>
                <a:gd name="T15" fmla="*/ 2551873 h 178"/>
                <a:gd name="T16" fmla="*/ 83451714 w 120"/>
                <a:gd name="T17" fmla="*/ 0 h 178"/>
                <a:gd name="T18" fmla="*/ 65370556 w 120"/>
                <a:gd name="T19" fmla="*/ 4593657 h 178"/>
                <a:gd name="T20" fmla="*/ 50071359 w 120"/>
                <a:gd name="T21" fmla="*/ 13270169 h 178"/>
                <a:gd name="T22" fmla="*/ 34771341 w 120"/>
                <a:gd name="T23" fmla="*/ 21946677 h 178"/>
                <a:gd name="T24" fmla="*/ 21558630 w 120"/>
                <a:gd name="T25" fmla="*/ 34195239 h 178"/>
                <a:gd name="T26" fmla="*/ 11822555 w 120"/>
                <a:gd name="T27" fmla="*/ 46444511 h 178"/>
                <a:gd name="T28" fmla="*/ 3477468 w 120"/>
                <a:gd name="T29" fmla="*/ 60224774 h 178"/>
                <a:gd name="T30" fmla="*/ 0 w 120"/>
                <a:gd name="T31" fmla="*/ 74515829 h 178"/>
                <a:gd name="T32" fmla="*/ 0 w 120"/>
                <a:gd name="T33" fmla="*/ 90847953 h 178"/>
                <a:gd name="T34" fmla="*/ 1390987 w 120"/>
                <a:gd name="T35" fmla="*/ 78598682 h 178"/>
                <a:gd name="T36" fmla="*/ 8345089 w 120"/>
                <a:gd name="T37" fmla="*/ 64818430 h 178"/>
                <a:gd name="T38" fmla="*/ 18081164 w 120"/>
                <a:gd name="T39" fmla="*/ 51548266 h 178"/>
                <a:gd name="T40" fmla="*/ 31990202 w 120"/>
                <a:gd name="T41" fmla="*/ 39299698 h 178"/>
                <a:gd name="T42" fmla="*/ 43116426 w 120"/>
                <a:gd name="T43" fmla="*/ 29602298 h 178"/>
                <a:gd name="T44" fmla="*/ 58416457 w 120"/>
                <a:gd name="T45" fmla="*/ 20925785 h 178"/>
                <a:gd name="T46" fmla="*/ 70238175 w 120"/>
                <a:gd name="T47" fmla="*/ 14801149 h 178"/>
                <a:gd name="T48" fmla="*/ 82060727 w 120"/>
                <a:gd name="T49" fmla="*/ 13270169 h 178"/>
                <a:gd name="T50" fmla="*/ 17694720 60000 65536"/>
                <a:gd name="T51" fmla="*/ 0 60000 65536"/>
                <a:gd name="T52" fmla="*/ 5898240 60000 65536"/>
                <a:gd name="T53" fmla="*/ 1179648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78"/>
                <a:gd name="T77" fmla="*/ 120 w 120"/>
                <a:gd name="T78" fmla="*/ 178 h 17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78">
                  <a:moveTo>
                    <a:pt x="118" y="26"/>
                  </a:moveTo>
                  <a:lnTo>
                    <a:pt x="120" y="19"/>
                  </a:lnTo>
                  <a:lnTo>
                    <a:pt x="120" y="12"/>
                  </a:lnTo>
                  <a:lnTo>
                    <a:pt x="120" y="5"/>
                  </a:lnTo>
                  <a:lnTo>
                    <a:pt x="120" y="0"/>
                  </a:lnTo>
                  <a:lnTo>
                    <a:pt x="94" y="9"/>
                  </a:lnTo>
                  <a:lnTo>
                    <a:pt x="72" y="26"/>
                  </a:lnTo>
                  <a:lnTo>
                    <a:pt x="50" y="43"/>
                  </a:lnTo>
                  <a:lnTo>
                    <a:pt x="31" y="67"/>
                  </a:lnTo>
                  <a:lnTo>
                    <a:pt x="17" y="91"/>
                  </a:lnTo>
                  <a:lnTo>
                    <a:pt x="5" y="118"/>
                  </a:lnTo>
                  <a:lnTo>
                    <a:pt x="0" y="146"/>
                  </a:lnTo>
                  <a:lnTo>
                    <a:pt x="0" y="178"/>
                  </a:lnTo>
                  <a:lnTo>
                    <a:pt x="2" y="154"/>
                  </a:lnTo>
                  <a:lnTo>
                    <a:pt x="12" y="127"/>
                  </a:lnTo>
                  <a:lnTo>
                    <a:pt x="26" y="101"/>
                  </a:lnTo>
                  <a:lnTo>
                    <a:pt x="46" y="77"/>
                  </a:lnTo>
                  <a:lnTo>
                    <a:pt x="62" y="58"/>
                  </a:lnTo>
                  <a:lnTo>
                    <a:pt x="84" y="41"/>
                  </a:lnTo>
                  <a:lnTo>
                    <a:pt x="101" y="29"/>
                  </a:lnTo>
                  <a:lnTo>
                    <a:pt x="118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5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24033" y="2924945"/>
            <a:ext cx="2733892" cy="1656184"/>
          </a:xfrm>
          <a:prstGeom prst="rect">
            <a:avLst/>
          </a:prstGeom>
          <a:noFill/>
          <a:ln>
            <a:noFill/>
          </a:ln>
          <a:effectLst>
            <a:outerShdw dist="317497" dir="5400000" algn="tl">
              <a:srgbClr val="000000">
                <a:alpha val="15000"/>
              </a:srgbClr>
            </a:outerShdw>
          </a:effectLst>
        </p:spPr>
      </p:pic>
      <p:pic>
        <p:nvPicPr>
          <p:cNvPr id="76" name="Picture 7" descr="naca213j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2875033"/>
            <a:ext cx="1648768" cy="153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7" name="Group 86"/>
          <p:cNvGrpSpPr>
            <a:grpSpLocks/>
          </p:cNvGrpSpPr>
          <p:nvPr/>
        </p:nvGrpSpPr>
        <p:grpSpPr bwMode="auto">
          <a:xfrm>
            <a:off x="3419872" y="5013176"/>
            <a:ext cx="2363713" cy="1844824"/>
            <a:chOff x="2928942" y="4802191"/>
            <a:chExt cx="3214682" cy="2055808"/>
          </a:xfrm>
        </p:grpSpPr>
        <p:sp>
          <p:nvSpPr>
            <p:cNvPr id="78" name="Freeform 49"/>
            <p:cNvSpPr>
              <a:spLocks/>
            </p:cNvSpPr>
            <p:nvPr/>
          </p:nvSpPr>
          <p:spPr bwMode="auto">
            <a:xfrm>
              <a:off x="3708568" y="4978459"/>
              <a:ext cx="326276" cy="209845"/>
            </a:xfrm>
            <a:custGeom>
              <a:avLst/>
              <a:gdLst>
                <a:gd name="T0" fmla="*/ 186764953 w 285"/>
                <a:gd name="T1" fmla="*/ 0 h 300"/>
                <a:gd name="T2" fmla="*/ 373529907 w 285"/>
                <a:gd name="T3" fmla="*/ 73391882 h 300"/>
                <a:gd name="T4" fmla="*/ 186764953 w 285"/>
                <a:gd name="T5" fmla="*/ 146783064 h 300"/>
                <a:gd name="T6" fmla="*/ 0 w 285"/>
                <a:gd name="T7" fmla="*/ 73391882 h 300"/>
                <a:gd name="T8" fmla="*/ 0 w 285"/>
                <a:gd name="T9" fmla="*/ 146783064 h 300"/>
                <a:gd name="T10" fmla="*/ 58978100 w 285"/>
                <a:gd name="T11" fmla="*/ 110087484 h 300"/>
                <a:gd name="T12" fmla="*/ 153344002 w 285"/>
                <a:gd name="T13" fmla="*/ 73391882 h 300"/>
                <a:gd name="T14" fmla="*/ 243777367 w 285"/>
                <a:gd name="T15" fmla="*/ 38163806 h 300"/>
                <a:gd name="T16" fmla="*/ 294891629 w 285"/>
                <a:gd name="T17" fmla="*/ 11742927 h 300"/>
                <a:gd name="T18" fmla="*/ 334210803 w 285"/>
                <a:gd name="T19" fmla="*/ 0 h 300"/>
                <a:gd name="T20" fmla="*/ 361734748 w 285"/>
                <a:gd name="T21" fmla="*/ 8807194 h 300"/>
                <a:gd name="T22" fmla="*/ 373529907 w 285"/>
                <a:gd name="T23" fmla="*/ 36695591 h 300"/>
                <a:gd name="T24" fmla="*/ 353870927 w 285"/>
                <a:gd name="T25" fmla="*/ 76326913 h 300"/>
                <a:gd name="T26" fmla="*/ 334210803 w 285"/>
                <a:gd name="T27" fmla="*/ 88069834 h 300"/>
                <a:gd name="T28" fmla="*/ 334210803 w 285"/>
                <a:gd name="T29" fmla="*/ 92473102 h 300"/>
                <a:gd name="T30" fmla="*/ 334210803 w 285"/>
                <a:gd name="T31" fmla="*/ 96877047 h 300"/>
                <a:gd name="T32" fmla="*/ 334210803 w 285"/>
                <a:gd name="T33" fmla="*/ 99812777 h 300"/>
                <a:gd name="T34" fmla="*/ 302755521 w 285"/>
                <a:gd name="T35" fmla="*/ 118893975 h 300"/>
                <a:gd name="T36" fmla="*/ 243777367 w 285"/>
                <a:gd name="T37" fmla="*/ 135040143 h 300"/>
                <a:gd name="T38" fmla="*/ 0 w 285"/>
                <a:gd name="T39" fmla="*/ 146783064 h 300"/>
                <a:gd name="T40" fmla="*/ 17694720 60000 65536"/>
                <a:gd name="T41" fmla="*/ 0 60000 65536"/>
                <a:gd name="T42" fmla="*/ 5898240 60000 65536"/>
                <a:gd name="T43" fmla="*/ 1179648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85"/>
                <a:gd name="T61" fmla="*/ 0 h 300"/>
                <a:gd name="T62" fmla="*/ 285 w 285"/>
                <a:gd name="T63" fmla="*/ 300 h 30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85" h="300">
                  <a:moveTo>
                    <a:pt x="0" y="300"/>
                  </a:moveTo>
                  <a:lnTo>
                    <a:pt x="45" y="225"/>
                  </a:lnTo>
                  <a:lnTo>
                    <a:pt x="117" y="150"/>
                  </a:lnTo>
                  <a:lnTo>
                    <a:pt x="186" y="78"/>
                  </a:lnTo>
                  <a:lnTo>
                    <a:pt x="225" y="24"/>
                  </a:lnTo>
                  <a:lnTo>
                    <a:pt x="255" y="0"/>
                  </a:lnTo>
                  <a:lnTo>
                    <a:pt x="276" y="18"/>
                  </a:lnTo>
                  <a:lnTo>
                    <a:pt x="285" y="75"/>
                  </a:lnTo>
                  <a:lnTo>
                    <a:pt x="270" y="156"/>
                  </a:lnTo>
                  <a:lnTo>
                    <a:pt x="255" y="180"/>
                  </a:lnTo>
                  <a:lnTo>
                    <a:pt x="255" y="189"/>
                  </a:lnTo>
                  <a:lnTo>
                    <a:pt x="255" y="198"/>
                  </a:lnTo>
                  <a:lnTo>
                    <a:pt x="255" y="204"/>
                  </a:lnTo>
                  <a:lnTo>
                    <a:pt x="231" y="243"/>
                  </a:lnTo>
                  <a:lnTo>
                    <a:pt x="186" y="276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400000"/>
            </a:solidFill>
            <a:ln w="2540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9" name="Group 58"/>
            <p:cNvGrpSpPr>
              <a:grpSpLocks/>
            </p:cNvGrpSpPr>
            <p:nvPr/>
          </p:nvGrpSpPr>
          <p:grpSpPr bwMode="auto">
            <a:xfrm>
              <a:off x="2970154" y="4806388"/>
              <a:ext cx="947921" cy="442779"/>
              <a:chOff x="2970154" y="4806388"/>
              <a:chExt cx="947921" cy="442779"/>
            </a:xfrm>
          </p:grpSpPr>
          <p:sp>
            <p:nvSpPr>
              <p:cNvPr id="107" name="Freeform 50"/>
              <p:cNvSpPr>
                <a:spLocks/>
              </p:cNvSpPr>
              <p:nvPr/>
            </p:nvSpPr>
            <p:spPr bwMode="auto">
              <a:xfrm>
                <a:off x="2970154" y="4806388"/>
                <a:ext cx="947921" cy="442779"/>
              </a:xfrm>
              <a:custGeom>
                <a:avLst/>
                <a:gdLst>
                  <a:gd name="T0" fmla="*/ 542605762 w 828"/>
                  <a:gd name="T1" fmla="*/ 0 h 633"/>
                  <a:gd name="T2" fmla="*/ 1085210380 w 828"/>
                  <a:gd name="T3" fmla="*/ 154860715 h 633"/>
                  <a:gd name="T4" fmla="*/ 542605762 w 828"/>
                  <a:gd name="T5" fmla="*/ 309720731 h 633"/>
                  <a:gd name="T6" fmla="*/ 0 w 828"/>
                  <a:gd name="T7" fmla="*/ 154860715 h 633"/>
                  <a:gd name="T8" fmla="*/ 825703344 w 828"/>
                  <a:gd name="T9" fmla="*/ 240730473 h 633"/>
                  <a:gd name="T10" fmla="*/ 731337150 w 828"/>
                  <a:gd name="T11" fmla="*/ 228988090 h 633"/>
                  <a:gd name="T12" fmla="*/ 731337150 w 828"/>
                  <a:gd name="T13" fmla="*/ 202566156 h 633"/>
                  <a:gd name="T14" fmla="*/ 872886442 w 828"/>
                  <a:gd name="T15" fmla="*/ 164401794 h 633"/>
                  <a:gd name="T16" fmla="*/ 1045891132 w 828"/>
                  <a:gd name="T17" fmla="*/ 108622154 h 633"/>
                  <a:gd name="T18" fmla="*/ 1077346530 w 828"/>
                  <a:gd name="T19" fmla="*/ 85136668 h 633"/>
                  <a:gd name="T20" fmla="*/ 982980335 w 828"/>
                  <a:gd name="T21" fmla="*/ 91008209 h 633"/>
                  <a:gd name="T22" fmla="*/ 982980335 w 828"/>
                  <a:gd name="T23" fmla="*/ 73393586 h 633"/>
                  <a:gd name="T24" fmla="*/ 990844185 w 828"/>
                  <a:gd name="T25" fmla="*/ 61650504 h 633"/>
                  <a:gd name="T26" fmla="*/ 967252636 w 828"/>
                  <a:gd name="T27" fmla="*/ 44035869 h 633"/>
                  <a:gd name="T28" fmla="*/ 994776682 w 828"/>
                  <a:gd name="T29" fmla="*/ 19082164 h 633"/>
                  <a:gd name="T30" fmla="*/ 982980335 w 828"/>
                  <a:gd name="T31" fmla="*/ 0 h 633"/>
                  <a:gd name="T32" fmla="*/ 853227390 w 828"/>
                  <a:gd name="T33" fmla="*/ 32293487 h 633"/>
                  <a:gd name="T34" fmla="*/ 809975645 w 828"/>
                  <a:gd name="T35" fmla="*/ 23486175 h 633"/>
                  <a:gd name="T36" fmla="*/ 770656397 w 828"/>
                  <a:gd name="T37" fmla="*/ 27889481 h 633"/>
                  <a:gd name="T38" fmla="*/ 715609451 w 828"/>
                  <a:gd name="T39" fmla="*/ 46971651 h 633"/>
                  <a:gd name="T40" fmla="*/ 668426353 w 828"/>
                  <a:gd name="T41" fmla="*/ 44035869 h 633"/>
                  <a:gd name="T42" fmla="*/ 636970955 w 828"/>
                  <a:gd name="T43" fmla="*/ 44035869 h 633"/>
                  <a:gd name="T44" fmla="*/ 456103417 w 828"/>
                  <a:gd name="T45" fmla="*/ 108622154 h 633"/>
                  <a:gd name="T46" fmla="*/ 369601072 w 828"/>
                  <a:gd name="T47" fmla="*/ 117429466 h 633"/>
                  <a:gd name="T48" fmla="*/ 353873373 w 828"/>
                  <a:gd name="T49" fmla="*/ 76329356 h 633"/>
                  <a:gd name="T50" fmla="*/ 385328771 w 828"/>
                  <a:gd name="T51" fmla="*/ 24953711 h 633"/>
                  <a:gd name="T52" fmla="*/ 353873373 w 828"/>
                  <a:gd name="T53" fmla="*/ 24953711 h 633"/>
                  <a:gd name="T54" fmla="*/ 283098655 w 828"/>
                  <a:gd name="T55" fmla="*/ 73393586 h 633"/>
                  <a:gd name="T56" fmla="*/ 267370956 w 828"/>
                  <a:gd name="T57" fmla="*/ 117429466 h 633"/>
                  <a:gd name="T58" fmla="*/ 243779408 w 828"/>
                  <a:gd name="T59" fmla="*/ 151190477 h 633"/>
                  <a:gd name="T60" fmla="*/ 192663813 w 828"/>
                  <a:gd name="T61" fmla="*/ 152658712 h 633"/>
                  <a:gd name="T62" fmla="*/ 204460160 w 828"/>
                  <a:gd name="T63" fmla="*/ 123301007 h 633"/>
                  <a:gd name="T64" fmla="*/ 188732461 w 828"/>
                  <a:gd name="T65" fmla="*/ 111557925 h 633"/>
                  <a:gd name="T66" fmla="*/ 145480680 w 828"/>
                  <a:gd name="T67" fmla="*/ 123301007 h 633"/>
                  <a:gd name="T68" fmla="*/ 157277063 w 828"/>
                  <a:gd name="T69" fmla="*/ 76329356 h 633"/>
                  <a:gd name="T70" fmla="*/ 117957779 w 828"/>
                  <a:gd name="T71" fmla="*/ 85136668 h 633"/>
                  <a:gd name="T72" fmla="*/ 102230080 w 828"/>
                  <a:gd name="T73" fmla="*/ 135044089 h 633"/>
                  <a:gd name="T74" fmla="*/ 133685478 w 828"/>
                  <a:gd name="T75" fmla="*/ 162933559 h 633"/>
                  <a:gd name="T76" fmla="*/ 125821629 w 828"/>
                  <a:gd name="T77" fmla="*/ 198162850 h 633"/>
                  <a:gd name="T78" fmla="*/ 149413177 w 828"/>
                  <a:gd name="T79" fmla="*/ 237794702 h 633"/>
                  <a:gd name="T80" fmla="*/ 173004762 w 828"/>
                  <a:gd name="T81" fmla="*/ 252473555 h 633"/>
                  <a:gd name="T82" fmla="*/ 94366230 w 828"/>
                  <a:gd name="T83" fmla="*/ 246602014 h 633"/>
                  <a:gd name="T84" fmla="*/ 62910814 w 828"/>
                  <a:gd name="T85" fmla="*/ 215776773 h 633"/>
                  <a:gd name="T86" fmla="*/ 70774664 w 828"/>
                  <a:gd name="T87" fmla="*/ 164401794 h 633"/>
                  <a:gd name="T88" fmla="*/ 15727704 w 828"/>
                  <a:gd name="T89" fmla="*/ 199630385 h 633"/>
                  <a:gd name="T90" fmla="*/ 7863852 w 828"/>
                  <a:gd name="T91" fmla="*/ 253941790 h 633"/>
                  <a:gd name="T92" fmla="*/ 43250618 w 828"/>
                  <a:gd name="T93" fmla="*/ 280363025 h 633"/>
                  <a:gd name="T94" fmla="*/ 125821629 w 828"/>
                  <a:gd name="T95" fmla="*/ 287702802 h 633"/>
                  <a:gd name="T96" fmla="*/ 204460160 w 828"/>
                  <a:gd name="T97" fmla="*/ 281831260 h 633"/>
                  <a:gd name="T98" fmla="*/ 259507107 w 828"/>
                  <a:gd name="T99" fmla="*/ 287702802 h 633"/>
                  <a:gd name="T100" fmla="*/ 306690276 w 828"/>
                  <a:gd name="T101" fmla="*/ 278895490 h 633"/>
                  <a:gd name="T102" fmla="*/ 353873373 w 828"/>
                  <a:gd name="T103" fmla="*/ 296510113 h 633"/>
                  <a:gd name="T104" fmla="*/ 416784169 w 828"/>
                  <a:gd name="T105" fmla="*/ 309720731 h 633"/>
                  <a:gd name="T106" fmla="*/ 503286514 w 828"/>
                  <a:gd name="T107" fmla="*/ 287702802 h 633"/>
                  <a:gd name="T108" fmla="*/ 574060016 w 828"/>
                  <a:gd name="T109" fmla="*/ 259813331 h 633"/>
                  <a:gd name="T110" fmla="*/ 633039603 w 828"/>
                  <a:gd name="T111" fmla="*/ 268620643 h 633"/>
                  <a:gd name="T112" fmla="*/ 684154052 w 828"/>
                  <a:gd name="T113" fmla="*/ 296510113 h 633"/>
                  <a:gd name="T114" fmla="*/ 17694720 60000 65536"/>
                  <a:gd name="T115" fmla="*/ 0 60000 65536"/>
                  <a:gd name="T116" fmla="*/ 5898240 60000 65536"/>
                  <a:gd name="T117" fmla="*/ 1179648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28"/>
                  <a:gd name="T172" fmla="*/ 0 h 633"/>
                  <a:gd name="T173" fmla="*/ 828 w 828"/>
                  <a:gd name="T174" fmla="*/ 633 h 63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28" h="633">
                    <a:moveTo>
                      <a:pt x="708" y="510"/>
                    </a:moveTo>
                    <a:lnTo>
                      <a:pt x="630" y="492"/>
                    </a:lnTo>
                    <a:lnTo>
                      <a:pt x="588" y="480"/>
                    </a:lnTo>
                    <a:lnTo>
                      <a:pt x="558" y="468"/>
                    </a:lnTo>
                    <a:lnTo>
                      <a:pt x="546" y="450"/>
                    </a:lnTo>
                    <a:lnTo>
                      <a:pt x="558" y="414"/>
                    </a:lnTo>
                    <a:lnTo>
                      <a:pt x="612" y="372"/>
                    </a:lnTo>
                    <a:lnTo>
                      <a:pt x="666" y="336"/>
                    </a:lnTo>
                    <a:lnTo>
                      <a:pt x="738" y="288"/>
                    </a:lnTo>
                    <a:lnTo>
                      <a:pt x="798" y="222"/>
                    </a:lnTo>
                    <a:lnTo>
                      <a:pt x="828" y="186"/>
                    </a:lnTo>
                    <a:lnTo>
                      <a:pt x="822" y="174"/>
                    </a:lnTo>
                    <a:lnTo>
                      <a:pt x="768" y="192"/>
                    </a:lnTo>
                    <a:lnTo>
                      <a:pt x="750" y="186"/>
                    </a:lnTo>
                    <a:lnTo>
                      <a:pt x="744" y="168"/>
                    </a:lnTo>
                    <a:lnTo>
                      <a:pt x="750" y="150"/>
                    </a:lnTo>
                    <a:lnTo>
                      <a:pt x="753" y="135"/>
                    </a:lnTo>
                    <a:lnTo>
                      <a:pt x="756" y="126"/>
                    </a:lnTo>
                    <a:lnTo>
                      <a:pt x="738" y="114"/>
                    </a:lnTo>
                    <a:lnTo>
                      <a:pt x="738" y="90"/>
                    </a:lnTo>
                    <a:lnTo>
                      <a:pt x="750" y="66"/>
                    </a:lnTo>
                    <a:lnTo>
                      <a:pt x="759" y="39"/>
                    </a:lnTo>
                    <a:lnTo>
                      <a:pt x="768" y="12"/>
                    </a:lnTo>
                    <a:lnTo>
                      <a:pt x="750" y="0"/>
                    </a:lnTo>
                    <a:lnTo>
                      <a:pt x="690" y="42"/>
                    </a:lnTo>
                    <a:lnTo>
                      <a:pt x="651" y="66"/>
                    </a:lnTo>
                    <a:lnTo>
                      <a:pt x="624" y="66"/>
                    </a:lnTo>
                    <a:lnTo>
                      <a:pt x="618" y="48"/>
                    </a:lnTo>
                    <a:lnTo>
                      <a:pt x="606" y="48"/>
                    </a:lnTo>
                    <a:lnTo>
                      <a:pt x="588" y="57"/>
                    </a:lnTo>
                    <a:lnTo>
                      <a:pt x="567" y="78"/>
                    </a:lnTo>
                    <a:lnTo>
                      <a:pt x="546" y="96"/>
                    </a:lnTo>
                    <a:lnTo>
                      <a:pt x="516" y="105"/>
                    </a:lnTo>
                    <a:lnTo>
                      <a:pt x="510" y="90"/>
                    </a:lnTo>
                    <a:lnTo>
                      <a:pt x="504" y="72"/>
                    </a:lnTo>
                    <a:lnTo>
                      <a:pt x="486" y="90"/>
                    </a:lnTo>
                    <a:lnTo>
                      <a:pt x="402" y="168"/>
                    </a:lnTo>
                    <a:lnTo>
                      <a:pt x="348" y="222"/>
                    </a:lnTo>
                    <a:lnTo>
                      <a:pt x="318" y="240"/>
                    </a:lnTo>
                    <a:lnTo>
                      <a:pt x="282" y="240"/>
                    </a:lnTo>
                    <a:lnTo>
                      <a:pt x="264" y="204"/>
                    </a:lnTo>
                    <a:lnTo>
                      <a:pt x="270" y="156"/>
                    </a:lnTo>
                    <a:lnTo>
                      <a:pt x="285" y="99"/>
                    </a:lnTo>
                    <a:lnTo>
                      <a:pt x="294" y="51"/>
                    </a:lnTo>
                    <a:lnTo>
                      <a:pt x="300" y="15"/>
                    </a:lnTo>
                    <a:lnTo>
                      <a:pt x="270" y="51"/>
                    </a:lnTo>
                    <a:lnTo>
                      <a:pt x="237" y="102"/>
                    </a:lnTo>
                    <a:lnTo>
                      <a:pt x="216" y="150"/>
                    </a:lnTo>
                    <a:lnTo>
                      <a:pt x="204" y="204"/>
                    </a:lnTo>
                    <a:lnTo>
                      <a:pt x="204" y="240"/>
                    </a:lnTo>
                    <a:lnTo>
                      <a:pt x="204" y="276"/>
                    </a:lnTo>
                    <a:lnTo>
                      <a:pt x="186" y="309"/>
                    </a:lnTo>
                    <a:lnTo>
                      <a:pt x="168" y="324"/>
                    </a:lnTo>
                    <a:lnTo>
                      <a:pt x="147" y="312"/>
                    </a:lnTo>
                    <a:lnTo>
                      <a:pt x="147" y="285"/>
                    </a:lnTo>
                    <a:lnTo>
                      <a:pt x="156" y="252"/>
                    </a:lnTo>
                    <a:lnTo>
                      <a:pt x="159" y="207"/>
                    </a:lnTo>
                    <a:lnTo>
                      <a:pt x="144" y="228"/>
                    </a:lnTo>
                    <a:lnTo>
                      <a:pt x="120" y="270"/>
                    </a:lnTo>
                    <a:lnTo>
                      <a:pt x="111" y="252"/>
                    </a:lnTo>
                    <a:lnTo>
                      <a:pt x="114" y="207"/>
                    </a:lnTo>
                    <a:lnTo>
                      <a:pt x="120" y="156"/>
                    </a:lnTo>
                    <a:lnTo>
                      <a:pt x="120" y="138"/>
                    </a:lnTo>
                    <a:lnTo>
                      <a:pt x="90" y="174"/>
                    </a:lnTo>
                    <a:lnTo>
                      <a:pt x="78" y="228"/>
                    </a:lnTo>
                    <a:lnTo>
                      <a:pt x="78" y="276"/>
                    </a:lnTo>
                    <a:lnTo>
                      <a:pt x="84" y="306"/>
                    </a:lnTo>
                    <a:lnTo>
                      <a:pt x="102" y="333"/>
                    </a:lnTo>
                    <a:lnTo>
                      <a:pt x="99" y="366"/>
                    </a:lnTo>
                    <a:lnTo>
                      <a:pt x="96" y="405"/>
                    </a:lnTo>
                    <a:lnTo>
                      <a:pt x="102" y="447"/>
                    </a:lnTo>
                    <a:lnTo>
                      <a:pt x="114" y="486"/>
                    </a:lnTo>
                    <a:lnTo>
                      <a:pt x="120" y="510"/>
                    </a:lnTo>
                    <a:lnTo>
                      <a:pt x="132" y="516"/>
                    </a:lnTo>
                    <a:lnTo>
                      <a:pt x="96" y="519"/>
                    </a:lnTo>
                    <a:lnTo>
                      <a:pt x="72" y="504"/>
                    </a:lnTo>
                    <a:lnTo>
                      <a:pt x="60" y="480"/>
                    </a:lnTo>
                    <a:lnTo>
                      <a:pt x="48" y="441"/>
                    </a:lnTo>
                    <a:lnTo>
                      <a:pt x="54" y="399"/>
                    </a:lnTo>
                    <a:lnTo>
                      <a:pt x="54" y="336"/>
                    </a:lnTo>
                    <a:lnTo>
                      <a:pt x="30" y="354"/>
                    </a:lnTo>
                    <a:lnTo>
                      <a:pt x="12" y="408"/>
                    </a:lnTo>
                    <a:lnTo>
                      <a:pt x="0" y="474"/>
                    </a:lnTo>
                    <a:lnTo>
                      <a:pt x="6" y="519"/>
                    </a:lnTo>
                    <a:lnTo>
                      <a:pt x="15" y="546"/>
                    </a:lnTo>
                    <a:lnTo>
                      <a:pt x="33" y="573"/>
                    </a:lnTo>
                    <a:lnTo>
                      <a:pt x="54" y="585"/>
                    </a:lnTo>
                    <a:lnTo>
                      <a:pt x="96" y="588"/>
                    </a:lnTo>
                    <a:lnTo>
                      <a:pt x="126" y="585"/>
                    </a:lnTo>
                    <a:lnTo>
                      <a:pt x="156" y="576"/>
                    </a:lnTo>
                    <a:lnTo>
                      <a:pt x="174" y="570"/>
                    </a:lnTo>
                    <a:lnTo>
                      <a:pt x="198" y="588"/>
                    </a:lnTo>
                    <a:lnTo>
                      <a:pt x="222" y="576"/>
                    </a:lnTo>
                    <a:lnTo>
                      <a:pt x="234" y="570"/>
                    </a:lnTo>
                    <a:lnTo>
                      <a:pt x="246" y="564"/>
                    </a:lnTo>
                    <a:lnTo>
                      <a:pt x="270" y="606"/>
                    </a:lnTo>
                    <a:lnTo>
                      <a:pt x="294" y="624"/>
                    </a:lnTo>
                    <a:lnTo>
                      <a:pt x="318" y="633"/>
                    </a:lnTo>
                    <a:lnTo>
                      <a:pt x="342" y="624"/>
                    </a:lnTo>
                    <a:lnTo>
                      <a:pt x="384" y="588"/>
                    </a:lnTo>
                    <a:lnTo>
                      <a:pt x="414" y="546"/>
                    </a:lnTo>
                    <a:lnTo>
                      <a:pt x="438" y="531"/>
                    </a:lnTo>
                    <a:lnTo>
                      <a:pt x="459" y="528"/>
                    </a:lnTo>
                    <a:lnTo>
                      <a:pt x="483" y="549"/>
                    </a:lnTo>
                    <a:lnTo>
                      <a:pt x="504" y="573"/>
                    </a:lnTo>
                    <a:lnTo>
                      <a:pt x="522" y="606"/>
                    </a:lnTo>
                    <a:lnTo>
                      <a:pt x="708" y="510"/>
                    </a:lnTo>
                    <a:close/>
                  </a:path>
                </a:pathLst>
              </a:custGeom>
              <a:solidFill>
                <a:srgbClr val="404040"/>
              </a:solidFill>
              <a:ln w="25402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Freeform 51"/>
              <p:cNvSpPr>
                <a:spLocks/>
              </p:cNvSpPr>
              <p:nvPr/>
            </p:nvSpPr>
            <p:spPr bwMode="auto">
              <a:xfrm>
                <a:off x="3086922" y="4995248"/>
                <a:ext cx="20610" cy="44064"/>
              </a:xfrm>
              <a:custGeom>
                <a:avLst/>
                <a:gdLst>
                  <a:gd name="T0" fmla="*/ 11799224 w 18"/>
                  <a:gd name="T1" fmla="*/ 0 h 63"/>
                  <a:gd name="T2" fmla="*/ 23598449 w 18"/>
                  <a:gd name="T3" fmla="*/ 15409812 h 63"/>
                  <a:gd name="T4" fmla="*/ 11799224 w 18"/>
                  <a:gd name="T5" fmla="*/ 30819624 h 63"/>
                  <a:gd name="T6" fmla="*/ 0 w 18"/>
                  <a:gd name="T7" fmla="*/ 15409812 h 63"/>
                  <a:gd name="T8" fmla="*/ 23598449 w 18"/>
                  <a:gd name="T9" fmla="*/ 0 h 63"/>
                  <a:gd name="T10" fmla="*/ 7866149 w 18"/>
                  <a:gd name="T11" fmla="*/ 19079013 h 63"/>
                  <a:gd name="T12" fmla="*/ 0 w 18"/>
                  <a:gd name="T13" fmla="*/ 30819624 h 63"/>
                  <a:gd name="T14" fmla="*/ 17694720 60000 65536"/>
                  <a:gd name="T15" fmla="*/ 0 60000 65536"/>
                  <a:gd name="T16" fmla="*/ 5898240 60000 65536"/>
                  <a:gd name="T17" fmla="*/ 1179648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63"/>
                  <a:gd name="T23" fmla="*/ 18 w 18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63">
                    <a:moveTo>
                      <a:pt x="18" y="0"/>
                    </a:moveTo>
                    <a:lnTo>
                      <a:pt x="6" y="39"/>
                    </a:lnTo>
                    <a:lnTo>
                      <a:pt x="0" y="63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Freeform 52"/>
              <p:cNvSpPr>
                <a:spLocks/>
              </p:cNvSpPr>
              <p:nvPr/>
            </p:nvSpPr>
            <p:spPr bwMode="auto">
              <a:xfrm>
                <a:off x="3121267" y="5171517"/>
                <a:ext cx="51517" cy="37773"/>
              </a:xfrm>
              <a:custGeom>
                <a:avLst/>
                <a:gdLst>
                  <a:gd name="T0" fmla="*/ 29489475 w 45"/>
                  <a:gd name="T1" fmla="*/ 0 h 54"/>
                  <a:gd name="T2" fmla="*/ 58977804 w 45"/>
                  <a:gd name="T3" fmla="*/ 13211458 h 54"/>
                  <a:gd name="T4" fmla="*/ 29489475 w 45"/>
                  <a:gd name="T5" fmla="*/ 26422217 h 54"/>
                  <a:gd name="T6" fmla="*/ 0 w 45"/>
                  <a:gd name="T7" fmla="*/ 13211458 h 54"/>
                  <a:gd name="T8" fmla="*/ 0 w 45"/>
                  <a:gd name="T9" fmla="*/ 0 h 54"/>
                  <a:gd name="T10" fmla="*/ 27522671 w 45"/>
                  <a:gd name="T11" fmla="*/ 14679009 h 54"/>
                  <a:gd name="T12" fmla="*/ 58977804 w 45"/>
                  <a:gd name="T13" fmla="*/ 26422217 h 54"/>
                  <a:gd name="T14" fmla="*/ 17694720 60000 65536"/>
                  <a:gd name="T15" fmla="*/ 0 60000 65536"/>
                  <a:gd name="T16" fmla="*/ 5898240 60000 65536"/>
                  <a:gd name="T17" fmla="*/ 11796480 60000 65536"/>
                  <a:gd name="T18" fmla="*/ 0 60000 65536"/>
                  <a:gd name="T19" fmla="*/ 0 60000 65536"/>
                  <a:gd name="T20" fmla="*/ 0 60000 65536"/>
                  <a:gd name="T21" fmla="*/ 0 w 45"/>
                  <a:gd name="T22" fmla="*/ 0 h 54"/>
                  <a:gd name="T23" fmla="*/ 45 w 45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5" h="54">
                    <a:moveTo>
                      <a:pt x="0" y="0"/>
                    </a:moveTo>
                    <a:lnTo>
                      <a:pt x="21" y="30"/>
                    </a:lnTo>
                    <a:lnTo>
                      <a:pt x="45" y="54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53"/>
              <p:cNvSpPr>
                <a:spLocks/>
              </p:cNvSpPr>
              <p:nvPr/>
            </p:nvSpPr>
            <p:spPr bwMode="auto">
              <a:xfrm>
                <a:off x="3135011" y="5026721"/>
                <a:ext cx="96167" cy="148992"/>
              </a:xfrm>
              <a:custGeom>
                <a:avLst/>
                <a:gdLst>
                  <a:gd name="T0" fmla="*/ 55048736 w 84"/>
                  <a:gd name="T1" fmla="*/ 0 h 213"/>
                  <a:gd name="T2" fmla="*/ 110096328 w 84"/>
                  <a:gd name="T3" fmla="*/ 52109434 h 213"/>
                  <a:gd name="T4" fmla="*/ 55048736 w 84"/>
                  <a:gd name="T5" fmla="*/ 104218869 h 213"/>
                  <a:gd name="T6" fmla="*/ 0 w 84"/>
                  <a:gd name="T7" fmla="*/ 52109434 h 213"/>
                  <a:gd name="T8" fmla="*/ 7863941 w 84"/>
                  <a:gd name="T9" fmla="*/ 0 h 213"/>
                  <a:gd name="T10" fmla="*/ 0 w 84"/>
                  <a:gd name="T11" fmla="*/ 24953716 h 213"/>
                  <a:gd name="T12" fmla="*/ 3932543 w 84"/>
                  <a:gd name="T13" fmla="*/ 35228565 h 213"/>
                  <a:gd name="T14" fmla="*/ 15727883 w 84"/>
                  <a:gd name="T15" fmla="*/ 61650516 h 213"/>
                  <a:gd name="T16" fmla="*/ 31455765 w 84"/>
                  <a:gd name="T17" fmla="*/ 79265142 h 213"/>
                  <a:gd name="T18" fmla="*/ 51116194 w 84"/>
                  <a:gd name="T19" fmla="*/ 92475784 h 213"/>
                  <a:gd name="T20" fmla="*/ 74708012 w 84"/>
                  <a:gd name="T21" fmla="*/ 104218869 h 213"/>
                  <a:gd name="T22" fmla="*/ 86504511 w 84"/>
                  <a:gd name="T23" fmla="*/ 104218869 h 213"/>
                  <a:gd name="T24" fmla="*/ 110096328 w 84"/>
                  <a:gd name="T25" fmla="*/ 99815562 h 213"/>
                  <a:gd name="T26" fmla="*/ 17694720 60000 65536"/>
                  <a:gd name="T27" fmla="*/ 0 60000 65536"/>
                  <a:gd name="T28" fmla="*/ 5898240 60000 65536"/>
                  <a:gd name="T29" fmla="*/ 1179648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4"/>
                  <a:gd name="T40" fmla="*/ 0 h 213"/>
                  <a:gd name="T41" fmla="*/ 84 w 84"/>
                  <a:gd name="T42" fmla="*/ 213 h 21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4" h="213">
                    <a:moveTo>
                      <a:pt x="6" y="0"/>
                    </a:moveTo>
                    <a:lnTo>
                      <a:pt x="0" y="51"/>
                    </a:lnTo>
                    <a:lnTo>
                      <a:pt x="3" y="72"/>
                    </a:lnTo>
                    <a:lnTo>
                      <a:pt x="12" y="126"/>
                    </a:lnTo>
                    <a:lnTo>
                      <a:pt x="24" y="162"/>
                    </a:lnTo>
                    <a:lnTo>
                      <a:pt x="39" y="189"/>
                    </a:lnTo>
                    <a:lnTo>
                      <a:pt x="57" y="213"/>
                    </a:lnTo>
                    <a:lnTo>
                      <a:pt x="66" y="213"/>
                    </a:lnTo>
                    <a:lnTo>
                      <a:pt x="84" y="204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54"/>
              <p:cNvSpPr>
                <a:spLocks/>
              </p:cNvSpPr>
              <p:nvPr/>
            </p:nvSpPr>
            <p:spPr bwMode="auto">
              <a:xfrm>
                <a:off x="3213997" y="5007839"/>
                <a:ext cx="140817" cy="203554"/>
              </a:xfrm>
              <a:custGeom>
                <a:avLst/>
                <a:gdLst>
                  <a:gd name="T0" fmla="*/ 80608017 w 123"/>
                  <a:gd name="T1" fmla="*/ 0 h 291"/>
                  <a:gd name="T2" fmla="*/ 161214889 w 123"/>
                  <a:gd name="T3" fmla="*/ 71192829 h 291"/>
                  <a:gd name="T4" fmla="*/ 80608017 w 123"/>
                  <a:gd name="T5" fmla="*/ 142385657 h 291"/>
                  <a:gd name="T6" fmla="*/ 0 w 123"/>
                  <a:gd name="T7" fmla="*/ 71192829 h 291"/>
                  <a:gd name="T8" fmla="*/ 43252578 w 123"/>
                  <a:gd name="T9" fmla="*/ 137982317 h 291"/>
                  <a:gd name="T10" fmla="*/ 11796574 w 123"/>
                  <a:gd name="T11" fmla="*/ 102752801 h 291"/>
                  <a:gd name="T12" fmla="*/ 7864000 w 123"/>
                  <a:gd name="T13" fmla="*/ 89541360 h 291"/>
                  <a:gd name="T14" fmla="*/ 0 w 123"/>
                  <a:gd name="T15" fmla="*/ 67523262 h 291"/>
                  <a:gd name="T16" fmla="*/ 0 w 123"/>
                  <a:gd name="T17" fmla="*/ 33761281 h 291"/>
                  <a:gd name="T18" fmla="*/ 11796574 w 123"/>
                  <a:gd name="T19" fmla="*/ 14678971 h 291"/>
                  <a:gd name="T20" fmla="*/ 31456000 w 123"/>
                  <a:gd name="T21" fmla="*/ 0 h 291"/>
                  <a:gd name="T22" fmla="*/ 43252578 w 123"/>
                  <a:gd name="T23" fmla="*/ 27889695 h 291"/>
                  <a:gd name="T24" fmla="*/ 47185150 w 123"/>
                  <a:gd name="T25" fmla="*/ 51376051 h 291"/>
                  <a:gd name="T26" fmla="*/ 58980574 w 123"/>
                  <a:gd name="T27" fmla="*/ 80733981 h 291"/>
                  <a:gd name="T28" fmla="*/ 74709715 w 123"/>
                  <a:gd name="T29" fmla="*/ 108624387 h 291"/>
                  <a:gd name="T30" fmla="*/ 94369155 w 123"/>
                  <a:gd name="T31" fmla="*/ 127706692 h 291"/>
                  <a:gd name="T32" fmla="*/ 114029722 w 123"/>
                  <a:gd name="T33" fmla="*/ 139449864 h 291"/>
                  <a:gd name="T34" fmla="*/ 133690289 w 123"/>
                  <a:gd name="T35" fmla="*/ 142385657 h 291"/>
                  <a:gd name="T36" fmla="*/ 149418284 w 123"/>
                  <a:gd name="T37" fmla="*/ 137982317 h 291"/>
                  <a:gd name="T38" fmla="*/ 161214889 w 123"/>
                  <a:gd name="T39" fmla="*/ 126239145 h 291"/>
                  <a:gd name="T40" fmla="*/ 17694720 60000 65536"/>
                  <a:gd name="T41" fmla="*/ 0 60000 65536"/>
                  <a:gd name="T42" fmla="*/ 5898240 60000 65536"/>
                  <a:gd name="T43" fmla="*/ 1179648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3"/>
                  <a:gd name="T61" fmla="*/ 0 h 291"/>
                  <a:gd name="T62" fmla="*/ 123 w 123"/>
                  <a:gd name="T63" fmla="*/ 291 h 29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3" h="291">
                    <a:moveTo>
                      <a:pt x="33" y="282"/>
                    </a:moveTo>
                    <a:lnTo>
                      <a:pt x="9" y="210"/>
                    </a:lnTo>
                    <a:lnTo>
                      <a:pt x="6" y="183"/>
                    </a:lnTo>
                    <a:lnTo>
                      <a:pt x="0" y="138"/>
                    </a:lnTo>
                    <a:lnTo>
                      <a:pt x="0" y="69"/>
                    </a:lnTo>
                    <a:lnTo>
                      <a:pt x="9" y="30"/>
                    </a:lnTo>
                    <a:lnTo>
                      <a:pt x="24" y="0"/>
                    </a:lnTo>
                    <a:lnTo>
                      <a:pt x="33" y="57"/>
                    </a:lnTo>
                    <a:lnTo>
                      <a:pt x="36" y="105"/>
                    </a:lnTo>
                    <a:lnTo>
                      <a:pt x="45" y="165"/>
                    </a:lnTo>
                    <a:lnTo>
                      <a:pt x="57" y="222"/>
                    </a:lnTo>
                    <a:lnTo>
                      <a:pt x="72" y="261"/>
                    </a:lnTo>
                    <a:lnTo>
                      <a:pt x="87" y="285"/>
                    </a:lnTo>
                    <a:lnTo>
                      <a:pt x="102" y="291"/>
                    </a:lnTo>
                    <a:lnTo>
                      <a:pt x="114" y="282"/>
                    </a:lnTo>
                    <a:lnTo>
                      <a:pt x="123" y="258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55"/>
              <p:cNvSpPr>
                <a:spLocks/>
              </p:cNvSpPr>
              <p:nvPr/>
            </p:nvSpPr>
            <p:spPr bwMode="auto">
              <a:xfrm>
                <a:off x="3423504" y="4928094"/>
                <a:ext cx="151113" cy="193057"/>
              </a:xfrm>
              <a:custGeom>
                <a:avLst/>
                <a:gdLst>
                  <a:gd name="T0" fmla="*/ 86497306 w 132"/>
                  <a:gd name="T1" fmla="*/ 0 h 276"/>
                  <a:gd name="T2" fmla="*/ 172993467 w 132"/>
                  <a:gd name="T3" fmla="*/ 67520279 h 276"/>
                  <a:gd name="T4" fmla="*/ 86497306 w 132"/>
                  <a:gd name="T5" fmla="*/ 135039858 h 276"/>
                  <a:gd name="T6" fmla="*/ 0 w 132"/>
                  <a:gd name="T7" fmla="*/ 67520279 h 276"/>
                  <a:gd name="T8" fmla="*/ 172993467 w 132"/>
                  <a:gd name="T9" fmla="*/ 0 h 276"/>
                  <a:gd name="T10" fmla="*/ 125812998 w 132"/>
                  <a:gd name="T11" fmla="*/ 17613651 h 276"/>
                  <a:gd name="T12" fmla="*/ 94359757 w 132"/>
                  <a:gd name="T13" fmla="*/ 35228001 h 276"/>
                  <a:gd name="T14" fmla="*/ 62906499 w 132"/>
                  <a:gd name="T15" fmla="*/ 52841658 h 276"/>
                  <a:gd name="T16" fmla="*/ 47180451 w 132"/>
                  <a:gd name="T17" fmla="*/ 70455303 h 276"/>
                  <a:gd name="T18" fmla="*/ 15727197 w 132"/>
                  <a:gd name="T19" fmla="*/ 88069648 h 276"/>
                  <a:gd name="T20" fmla="*/ 0 w 132"/>
                  <a:gd name="T21" fmla="*/ 105683316 h 276"/>
                  <a:gd name="T22" fmla="*/ 15727197 w 132"/>
                  <a:gd name="T23" fmla="*/ 135039858 h 276"/>
                  <a:gd name="T24" fmla="*/ 17694720 60000 65536"/>
                  <a:gd name="T25" fmla="*/ 0 60000 65536"/>
                  <a:gd name="T26" fmla="*/ 5898240 60000 65536"/>
                  <a:gd name="T27" fmla="*/ 1179648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2"/>
                  <a:gd name="T37" fmla="*/ 0 h 276"/>
                  <a:gd name="T38" fmla="*/ 132 w 132"/>
                  <a:gd name="T39" fmla="*/ 276 h 27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2" h="276">
                    <a:moveTo>
                      <a:pt x="132" y="0"/>
                    </a:moveTo>
                    <a:lnTo>
                      <a:pt x="96" y="36"/>
                    </a:lnTo>
                    <a:lnTo>
                      <a:pt x="72" y="72"/>
                    </a:lnTo>
                    <a:lnTo>
                      <a:pt x="48" y="108"/>
                    </a:lnTo>
                    <a:lnTo>
                      <a:pt x="36" y="144"/>
                    </a:lnTo>
                    <a:lnTo>
                      <a:pt x="12" y="180"/>
                    </a:lnTo>
                    <a:lnTo>
                      <a:pt x="0" y="216"/>
                    </a:lnTo>
                    <a:lnTo>
                      <a:pt x="12" y="276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56"/>
              <p:cNvSpPr>
                <a:spLocks/>
              </p:cNvSpPr>
              <p:nvPr/>
            </p:nvSpPr>
            <p:spPr bwMode="auto">
              <a:xfrm>
                <a:off x="3519671" y="4978459"/>
                <a:ext cx="219803" cy="125912"/>
              </a:xfrm>
              <a:custGeom>
                <a:avLst/>
                <a:gdLst>
                  <a:gd name="T0" fmla="*/ 125816607 w 192"/>
                  <a:gd name="T1" fmla="*/ 0 h 180"/>
                  <a:gd name="T2" fmla="*/ 251632069 w 192"/>
                  <a:gd name="T3" fmla="*/ 44038418 h 180"/>
                  <a:gd name="T4" fmla="*/ 125816607 w 192"/>
                  <a:gd name="T5" fmla="*/ 88076835 h 180"/>
                  <a:gd name="T6" fmla="*/ 0 w 192"/>
                  <a:gd name="T7" fmla="*/ 44038418 h 180"/>
                  <a:gd name="T8" fmla="*/ 251632069 w 192"/>
                  <a:gd name="T9" fmla="*/ 0 h 180"/>
                  <a:gd name="T10" fmla="*/ 204451141 w 192"/>
                  <a:gd name="T11" fmla="*/ 5871697 h 180"/>
                  <a:gd name="T12" fmla="*/ 157270213 w 192"/>
                  <a:gd name="T13" fmla="*/ 17615088 h 180"/>
                  <a:gd name="T14" fmla="*/ 110089249 w 192"/>
                  <a:gd name="T15" fmla="*/ 29359182 h 180"/>
                  <a:gd name="T16" fmla="*/ 62908303 w 192"/>
                  <a:gd name="T17" fmla="*/ 41102570 h 180"/>
                  <a:gd name="T18" fmla="*/ 47180946 w 192"/>
                  <a:gd name="T19" fmla="*/ 58717664 h 180"/>
                  <a:gd name="T20" fmla="*/ 15727362 w 192"/>
                  <a:gd name="T21" fmla="*/ 76333446 h 180"/>
                  <a:gd name="T22" fmla="*/ 0 w 192"/>
                  <a:gd name="T23" fmla="*/ 88076835 h 180"/>
                  <a:gd name="T24" fmla="*/ 17694720 60000 65536"/>
                  <a:gd name="T25" fmla="*/ 0 60000 65536"/>
                  <a:gd name="T26" fmla="*/ 5898240 60000 65536"/>
                  <a:gd name="T27" fmla="*/ 1179648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2"/>
                  <a:gd name="T37" fmla="*/ 0 h 180"/>
                  <a:gd name="T38" fmla="*/ 192 w 192"/>
                  <a:gd name="T39" fmla="*/ 180 h 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2" h="180">
                    <a:moveTo>
                      <a:pt x="192" y="0"/>
                    </a:moveTo>
                    <a:lnTo>
                      <a:pt x="156" y="12"/>
                    </a:lnTo>
                    <a:lnTo>
                      <a:pt x="120" y="36"/>
                    </a:lnTo>
                    <a:lnTo>
                      <a:pt x="84" y="60"/>
                    </a:lnTo>
                    <a:lnTo>
                      <a:pt x="48" y="84"/>
                    </a:lnTo>
                    <a:lnTo>
                      <a:pt x="36" y="120"/>
                    </a:lnTo>
                    <a:lnTo>
                      <a:pt x="12" y="156"/>
                    </a:lnTo>
                    <a:lnTo>
                      <a:pt x="0" y="180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57"/>
              <p:cNvSpPr>
                <a:spLocks/>
              </p:cNvSpPr>
              <p:nvPr/>
            </p:nvSpPr>
            <p:spPr bwMode="auto">
              <a:xfrm>
                <a:off x="3354814" y="5003642"/>
                <a:ext cx="13734" cy="100730"/>
              </a:xfrm>
              <a:custGeom>
                <a:avLst/>
                <a:gdLst>
                  <a:gd name="T0" fmla="*/ 7859281 w 12"/>
                  <a:gd name="T1" fmla="*/ 0 h 144"/>
                  <a:gd name="T2" fmla="*/ 15718562 w 12"/>
                  <a:gd name="T3" fmla="*/ 35231013 h 144"/>
                  <a:gd name="T4" fmla="*/ 7859281 w 12"/>
                  <a:gd name="T5" fmla="*/ 70462026 h 144"/>
                  <a:gd name="T6" fmla="*/ 0 w 12"/>
                  <a:gd name="T7" fmla="*/ 35231013 h 144"/>
                  <a:gd name="T8" fmla="*/ 0 w 12"/>
                  <a:gd name="T9" fmla="*/ 0 h 144"/>
                  <a:gd name="T10" fmla="*/ 0 w 12"/>
                  <a:gd name="T11" fmla="*/ 17615856 h 144"/>
                  <a:gd name="T12" fmla="*/ 0 w 12"/>
                  <a:gd name="T13" fmla="*/ 35231013 h 144"/>
                  <a:gd name="T14" fmla="*/ 0 w 12"/>
                  <a:gd name="T15" fmla="*/ 52846175 h 144"/>
                  <a:gd name="T16" fmla="*/ 15718562 w 12"/>
                  <a:gd name="T17" fmla="*/ 70462026 h 144"/>
                  <a:gd name="T18" fmla="*/ 15718562 w 12"/>
                  <a:gd name="T19" fmla="*/ 70462026 h 144"/>
                  <a:gd name="T20" fmla="*/ 17694720 60000 65536"/>
                  <a:gd name="T21" fmla="*/ 0 60000 65536"/>
                  <a:gd name="T22" fmla="*/ 5898240 60000 65536"/>
                  <a:gd name="T23" fmla="*/ 1179648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144"/>
                  <a:gd name="T32" fmla="*/ 12 w 12"/>
                  <a:gd name="T33" fmla="*/ 144 h 1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144">
                    <a:moveTo>
                      <a:pt x="0" y="0"/>
                    </a:moveTo>
                    <a:lnTo>
                      <a:pt x="0" y="36"/>
                    </a:lnTo>
                    <a:lnTo>
                      <a:pt x="0" y="72"/>
                    </a:lnTo>
                    <a:lnTo>
                      <a:pt x="0" y="108"/>
                    </a:lnTo>
                    <a:lnTo>
                      <a:pt x="12" y="144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" name="Group 77"/>
            <p:cNvGrpSpPr>
              <a:grpSpLocks/>
            </p:cNvGrpSpPr>
            <p:nvPr/>
          </p:nvGrpSpPr>
          <p:grpSpPr bwMode="auto">
            <a:xfrm>
              <a:off x="2928942" y="5045613"/>
              <a:ext cx="3214682" cy="1812386"/>
              <a:chOff x="2928942" y="5045613"/>
              <a:chExt cx="3214682" cy="1812386"/>
            </a:xfrm>
          </p:grpSpPr>
          <p:sp>
            <p:nvSpPr>
              <p:cNvPr id="89" name="Freeform 59"/>
              <p:cNvSpPr>
                <a:spLocks/>
              </p:cNvSpPr>
              <p:nvPr/>
            </p:nvSpPr>
            <p:spPr bwMode="auto">
              <a:xfrm>
                <a:off x="2928942" y="5045613"/>
                <a:ext cx="3214682" cy="1806790"/>
              </a:xfrm>
              <a:custGeom>
                <a:avLst/>
                <a:gdLst>
                  <a:gd name="T0" fmla="*/ 0 w 2808"/>
                  <a:gd name="T1" fmla="*/ 0 h 2583"/>
                  <a:gd name="T2" fmla="*/ 2808 w 2808"/>
                  <a:gd name="T3" fmla="*/ 2583 h 2583"/>
                </a:gdLst>
                <a:ahLst/>
                <a:cxnLst>
                  <a:cxn ang="0">
                    <a:pos x="2718" y="2574"/>
                  </a:cxn>
                  <a:cxn ang="0">
                    <a:pos x="2745" y="2475"/>
                  </a:cxn>
                  <a:cxn ang="0">
                    <a:pos x="2754" y="2322"/>
                  </a:cxn>
                  <a:cxn ang="0">
                    <a:pos x="2772" y="1872"/>
                  </a:cxn>
                  <a:cxn ang="0">
                    <a:pos x="2772" y="1512"/>
                  </a:cxn>
                  <a:cxn ang="0">
                    <a:pos x="2754" y="1161"/>
                  </a:cxn>
                  <a:cxn ang="0">
                    <a:pos x="2772" y="711"/>
                  </a:cxn>
                  <a:cxn ang="0">
                    <a:pos x="2610" y="441"/>
                  </a:cxn>
                  <a:cxn ang="0">
                    <a:pos x="2376" y="369"/>
                  </a:cxn>
                  <a:cxn ang="0">
                    <a:pos x="2061" y="288"/>
                  </a:cxn>
                  <a:cxn ang="0">
                    <a:pos x="1908" y="54"/>
                  </a:cxn>
                  <a:cxn ang="0">
                    <a:pos x="1629" y="9"/>
                  </a:cxn>
                  <a:cxn ang="0">
                    <a:pos x="1341" y="72"/>
                  </a:cxn>
                  <a:cxn ang="0">
                    <a:pos x="936" y="135"/>
                  </a:cxn>
                  <a:cxn ang="0">
                    <a:pos x="675" y="198"/>
                  </a:cxn>
                  <a:cxn ang="0">
                    <a:pos x="459" y="288"/>
                  </a:cxn>
                  <a:cxn ang="0">
                    <a:pos x="405" y="369"/>
                  </a:cxn>
                  <a:cxn ang="0">
                    <a:pos x="207" y="468"/>
                  </a:cxn>
                  <a:cxn ang="0">
                    <a:pos x="27" y="639"/>
                  </a:cxn>
                  <a:cxn ang="0">
                    <a:pos x="9" y="819"/>
                  </a:cxn>
                  <a:cxn ang="0">
                    <a:pos x="207" y="918"/>
                  </a:cxn>
                  <a:cxn ang="0">
                    <a:pos x="369" y="810"/>
                  </a:cxn>
                  <a:cxn ang="0">
                    <a:pos x="558" y="783"/>
                  </a:cxn>
                  <a:cxn ang="0">
                    <a:pos x="729" y="1098"/>
                  </a:cxn>
                  <a:cxn ang="0">
                    <a:pos x="801" y="1035"/>
                  </a:cxn>
                  <a:cxn ang="0">
                    <a:pos x="936" y="873"/>
                  </a:cxn>
                  <a:cxn ang="0">
                    <a:pos x="1134" y="1062"/>
                  </a:cxn>
                  <a:cxn ang="0">
                    <a:pos x="1260" y="1269"/>
                  </a:cxn>
                  <a:cxn ang="0">
                    <a:pos x="1314" y="1503"/>
                  </a:cxn>
                  <a:cxn ang="0">
                    <a:pos x="1365" y="1794"/>
                  </a:cxn>
                  <a:cxn ang="0">
                    <a:pos x="1395" y="1923"/>
                  </a:cxn>
                  <a:cxn ang="0">
                    <a:pos x="1419" y="2301"/>
                  </a:cxn>
                  <a:cxn ang="0">
                    <a:pos x="1368" y="2547"/>
                  </a:cxn>
                  <a:cxn ang="0">
                    <a:pos x="1512" y="2547"/>
                  </a:cxn>
                  <a:cxn ang="0">
                    <a:pos x="1521" y="2448"/>
                  </a:cxn>
                  <a:cxn ang="0">
                    <a:pos x="1494" y="2196"/>
                  </a:cxn>
                  <a:cxn ang="0">
                    <a:pos x="1512" y="1881"/>
                  </a:cxn>
                  <a:cxn ang="0">
                    <a:pos x="1530" y="1476"/>
                  </a:cxn>
                  <a:cxn ang="0">
                    <a:pos x="1638" y="1314"/>
                  </a:cxn>
                  <a:cxn ang="0">
                    <a:pos x="1566" y="1773"/>
                  </a:cxn>
                  <a:cxn ang="0">
                    <a:pos x="1587" y="1980"/>
                  </a:cxn>
                  <a:cxn ang="0">
                    <a:pos x="1584" y="2511"/>
                  </a:cxn>
                  <a:cxn ang="0">
                    <a:pos x="1701" y="2520"/>
                  </a:cxn>
                  <a:cxn ang="0">
                    <a:pos x="1737" y="2403"/>
                  </a:cxn>
                  <a:cxn ang="0">
                    <a:pos x="1674" y="2016"/>
                  </a:cxn>
                  <a:cxn ang="0">
                    <a:pos x="1755" y="1719"/>
                  </a:cxn>
                  <a:cxn ang="0">
                    <a:pos x="1881" y="1368"/>
                  </a:cxn>
                  <a:cxn ang="0">
                    <a:pos x="2169" y="1359"/>
                  </a:cxn>
                  <a:cxn ang="0">
                    <a:pos x="2178" y="1674"/>
                  </a:cxn>
                  <a:cxn ang="0">
                    <a:pos x="2142" y="1953"/>
                  </a:cxn>
                  <a:cxn ang="0">
                    <a:pos x="1989" y="2304"/>
                  </a:cxn>
                  <a:cxn ang="0">
                    <a:pos x="1917" y="2457"/>
                  </a:cxn>
                  <a:cxn ang="0">
                    <a:pos x="2070" y="2493"/>
                  </a:cxn>
                  <a:cxn ang="0">
                    <a:pos x="2112" y="2385"/>
                  </a:cxn>
                  <a:cxn ang="0">
                    <a:pos x="2133" y="2160"/>
                  </a:cxn>
                  <a:cxn ang="0">
                    <a:pos x="2250" y="1908"/>
                  </a:cxn>
                  <a:cxn ang="0">
                    <a:pos x="2403" y="1557"/>
                  </a:cxn>
                  <a:cxn ang="0">
                    <a:pos x="2430" y="1296"/>
                  </a:cxn>
                  <a:cxn ang="0">
                    <a:pos x="2538" y="1305"/>
                  </a:cxn>
                  <a:cxn ang="0">
                    <a:pos x="2628" y="1656"/>
                  </a:cxn>
                  <a:cxn ang="0">
                    <a:pos x="2646" y="2079"/>
                  </a:cxn>
                  <a:cxn ang="0">
                    <a:pos x="2601" y="2376"/>
                  </a:cxn>
                  <a:cxn ang="0">
                    <a:pos x="2547" y="2574"/>
                  </a:cxn>
                </a:cxnLst>
                <a:rect l="T0" t="T1" r="T2" b="T3"/>
                <a:pathLst>
                  <a:path w="2808" h="2583">
                    <a:moveTo>
                      <a:pt x="2547" y="2574"/>
                    </a:moveTo>
                    <a:lnTo>
                      <a:pt x="2637" y="2583"/>
                    </a:lnTo>
                    <a:lnTo>
                      <a:pt x="2718" y="2574"/>
                    </a:lnTo>
                    <a:lnTo>
                      <a:pt x="2736" y="2556"/>
                    </a:lnTo>
                    <a:lnTo>
                      <a:pt x="2745" y="2529"/>
                    </a:lnTo>
                    <a:lnTo>
                      <a:pt x="2745" y="2475"/>
                    </a:lnTo>
                    <a:lnTo>
                      <a:pt x="2736" y="2457"/>
                    </a:lnTo>
                    <a:lnTo>
                      <a:pt x="2772" y="2430"/>
                    </a:lnTo>
                    <a:lnTo>
                      <a:pt x="2754" y="2322"/>
                    </a:lnTo>
                    <a:lnTo>
                      <a:pt x="2745" y="2115"/>
                    </a:lnTo>
                    <a:lnTo>
                      <a:pt x="2754" y="1953"/>
                    </a:lnTo>
                    <a:lnTo>
                      <a:pt x="2772" y="1872"/>
                    </a:lnTo>
                    <a:lnTo>
                      <a:pt x="2790" y="1710"/>
                    </a:lnTo>
                    <a:lnTo>
                      <a:pt x="2808" y="1575"/>
                    </a:lnTo>
                    <a:lnTo>
                      <a:pt x="2772" y="1512"/>
                    </a:lnTo>
                    <a:lnTo>
                      <a:pt x="2754" y="1440"/>
                    </a:lnTo>
                    <a:lnTo>
                      <a:pt x="2763" y="1305"/>
                    </a:lnTo>
                    <a:lnTo>
                      <a:pt x="2754" y="1161"/>
                    </a:lnTo>
                    <a:lnTo>
                      <a:pt x="2772" y="1017"/>
                    </a:lnTo>
                    <a:lnTo>
                      <a:pt x="2790" y="819"/>
                    </a:lnTo>
                    <a:lnTo>
                      <a:pt x="2772" y="711"/>
                    </a:lnTo>
                    <a:lnTo>
                      <a:pt x="2781" y="621"/>
                    </a:lnTo>
                    <a:lnTo>
                      <a:pt x="2727" y="513"/>
                    </a:lnTo>
                    <a:lnTo>
                      <a:pt x="2610" y="441"/>
                    </a:lnTo>
                    <a:lnTo>
                      <a:pt x="2511" y="414"/>
                    </a:lnTo>
                    <a:lnTo>
                      <a:pt x="2421" y="369"/>
                    </a:lnTo>
                    <a:lnTo>
                      <a:pt x="2376" y="369"/>
                    </a:lnTo>
                    <a:lnTo>
                      <a:pt x="2286" y="342"/>
                    </a:lnTo>
                    <a:lnTo>
                      <a:pt x="2160" y="297"/>
                    </a:lnTo>
                    <a:lnTo>
                      <a:pt x="2061" y="288"/>
                    </a:lnTo>
                    <a:lnTo>
                      <a:pt x="2025" y="243"/>
                    </a:lnTo>
                    <a:lnTo>
                      <a:pt x="1989" y="144"/>
                    </a:lnTo>
                    <a:lnTo>
                      <a:pt x="1908" y="54"/>
                    </a:lnTo>
                    <a:lnTo>
                      <a:pt x="1836" y="9"/>
                    </a:lnTo>
                    <a:lnTo>
                      <a:pt x="1755" y="0"/>
                    </a:lnTo>
                    <a:lnTo>
                      <a:pt x="1629" y="9"/>
                    </a:lnTo>
                    <a:lnTo>
                      <a:pt x="1593" y="27"/>
                    </a:lnTo>
                    <a:lnTo>
                      <a:pt x="1467" y="45"/>
                    </a:lnTo>
                    <a:lnTo>
                      <a:pt x="1341" y="72"/>
                    </a:lnTo>
                    <a:lnTo>
                      <a:pt x="1233" y="99"/>
                    </a:lnTo>
                    <a:lnTo>
                      <a:pt x="1062" y="135"/>
                    </a:lnTo>
                    <a:lnTo>
                      <a:pt x="936" y="135"/>
                    </a:lnTo>
                    <a:lnTo>
                      <a:pt x="891" y="135"/>
                    </a:lnTo>
                    <a:lnTo>
                      <a:pt x="801" y="153"/>
                    </a:lnTo>
                    <a:lnTo>
                      <a:pt x="675" y="198"/>
                    </a:lnTo>
                    <a:lnTo>
                      <a:pt x="576" y="243"/>
                    </a:lnTo>
                    <a:lnTo>
                      <a:pt x="513" y="261"/>
                    </a:lnTo>
                    <a:lnTo>
                      <a:pt x="459" y="288"/>
                    </a:lnTo>
                    <a:lnTo>
                      <a:pt x="432" y="324"/>
                    </a:lnTo>
                    <a:lnTo>
                      <a:pt x="405" y="360"/>
                    </a:lnTo>
                    <a:lnTo>
                      <a:pt x="405" y="369"/>
                    </a:lnTo>
                    <a:lnTo>
                      <a:pt x="405" y="378"/>
                    </a:lnTo>
                    <a:lnTo>
                      <a:pt x="342" y="414"/>
                    </a:lnTo>
                    <a:lnTo>
                      <a:pt x="207" y="468"/>
                    </a:lnTo>
                    <a:lnTo>
                      <a:pt x="117" y="522"/>
                    </a:lnTo>
                    <a:lnTo>
                      <a:pt x="54" y="585"/>
                    </a:lnTo>
                    <a:lnTo>
                      <a:pt x="27" y="639"/>
                    </a:lnTo>
                    <a:lnTo>
                      <a:pt x="18" y="693"/>
                    </a:lnTo>
                    <a:lnTo>
                      <a:pt x="0" y="774"/>
                    </a:lnTo>
                    <a:lnTo>
                      <a:pt x="9" y="819"/>
                    </a:lnTo>
                    <a:lnTo>
                      <a:pt x="54" y="882"/>
                    </a:lnTo>
                    <a:lnTo>
                      <a:pt x="144" y="882"/>
                    </a:lnTo>
                    <a:lnTo>
                      <a:pt x="207" y="918"/>
                    </a:lnTo>
                    <a:lnTo>
                      <a:pt x="279" y="909"/>
                    </a:lnTo>
                    <a:lnTo>
                      <a:pt x="342" y="891"/>
                    </a:lnTo>
                    <a:lnTo>
                      <a:pt x="369" y="810"/>
                    </a:lnTo>
                    <a:lnTo>
                      <a:pt x="405" y="774"/>
                    </a:lnTo>
                    <a:lnTo>
                      <a:pt x="513" y="765"/>
                    </a:lnTo>
                    <a:lnTo>
                      <a:pt x="558" y="783"/>
                    </a:lnTo>
                    <a:lnTo>
                      <a:pt x="612" y="864"/>
                    </a:lnTo>
                    <a:lnTo>
                      <a:pt x="693" y="981"/>
                    </a:lnTo>
                    <a:lnTo>
                      <a:pt x="729" y="1098"/>
                    </a:lnTo>
                    <a:lnTo>
                      <a:pt x="738" y="1143"/>
                    </a:lnTo>
                    <a:lnTo>
                      <a:pt x="765" y="1107"/>
                    </a:lnTo>
                    <a:lnTo>
                      <a:pt x="801" y="1035"/>
                    </a:lnTo>
                    <a:lnTo>
                      <a:pt x="810" y="909"/>
                    </a:lnTo>
                    <a:lnTo>
                      <a:pt x="864" y="828"/>
                    </a:lnTo>
                    <a:lnTo>
                      <a:pt x="936" y="873"/>
                    </a:lnTo>
                    <a:lnTo>
                      <a:pt x="1035" y="936"/>
                    </a:lnTo>
                    <a:lnTo>
                      <a:pt x="1098" y="981"/>
                    </a:lnTo>
                    <a:lnTo>
                      <a:pt x="1134" y="1062"/>
                    </a:lnTo>
                    <a:lnTo>
                      <a:pt x="1161" y="1125"/>
                    </a:lnTo>
                    <a:lnTo>
                      <a:pt x="1242" y="1224"/>
                    </a:lnTo>
                    <a:lnTo>
                      <a:pt x="1260" y="1269"/>
                    </a:lnTo>
                    <a:lnTo>
                      <a:pt x="1281" y="1299"/>
                    </a:lnTo>
                    <a:lnTo>
                      <a:pt x="1278" y="1395"/>
                    </a:lnTo>
                    <a:lnTo>
                      <a:pt x="1314" y="1503"/>
                    </a:lnTo>
                    <a:lnTo>
                      <a:pt x="1359" y="1575"/>
                    </a:lnTo>
                    <a:lnTo>
                      <a:pt x="1368" y="1710"/>
                    </a:lnTo>
                    <a:lnTo>
                      <a:pt x="1365" y="1794"/>
                    </a:lnTo>
                    <a:lnTo>
                      <a:pt x="1362" y="1866"/>
                    </a:lnTo>
                    <a:lnTo>
                      <a:pt x="1368" y="1896"/>
                    </a:lnTo>
                    <a:lnTo>
                      <a:pt x="1395" y="1923"/>
                    </a:lnTo>
                    <a:lnTo>
                      <a:pt x="1404" y="1989"/>
                    </a:lnTo>
                    <a:lnTo>
                      <a:pt x="1407" y="2124"/>
                    </a:lnTo>
                    <a:lnTo>
                      <a:pt x="1419" y="2301"/>
                    </a:lnTo>
                    <a:lnTo>
                      <a:pt x="1413" y="2421"/>
                    </a:lnTo>
                    <a:lnTo>
                      <a:pt x="1395" y="2520"/>
                    </a:lnTo>
                    <a:lnTo>
                      <a:pt x="1368" y="2547"/>
                    </a:lnTo>
                    <a:lnTo>
                      <a:pt x="1404" y="2565"/>
                    </a:lnTo>
                    <a:lnTo>
                      <a:pt x="1476" y="2556"/>
                    </a:lnTo>
                    <a:lnTo>
                      <a:pt x="1512" y="2547"/>
                    </a:lnTo>
                    <a:lnTo>
                      <a:pt x="1548" y="2511"/>
                    </a:lnTo>
                    <a:lnTo>
                      <a:pt x="1530" y="2466"/>
                    </a:lnTo>
                    <a:lnTo>
                      <a:pt x="1521" y="2448"/>
                    </a:lnTo>
                    <a:lnTo>
                      <a:pt x="1548" y="2430"/>
                    </a:lnTo>
                    <a:lnTo>
                      <a:pt x="1512" y="2313"/>
                    </a:lnTo>
                    <a:lnTo>
                      <a:pt x="1494" y="2196"/>
                    </a:lnTo>
                    <a:lnTo>
                      <a:pt x="1485" y="2043"/>
                    </a:lnTo>
                    <a:lnTo>
                      <a:pt x="1488" y="1926"/>
                    </a:lnTo>
                    <a:lnTo>
                      <a:pt x="1512" y="1881"/>
                    </a:lnTo>
                    <a:lnTo>
                      <a:pt x="1512" y="1782"/>
                    </a:lnTo>
                    <a:lnTo>
                      <a:pt x="1521" y="1629"/>
                    </a:lnTo>
                    <a:lnTo>
                      <a:pt x="1530" y="1476"/>
                    </a:lnTo>
                    <a:lnTo>
                      <a:pt x="1530" y="1377"/>
                    </a:lnTo>
                    <a:lnTo>
                      <a:pt x="1566" y="1323"/>
                    </a:lnTo>
                    <a:lnTo>
                      <a:pt x="1638" y="1314"/>
                    </a:lnTo>
                    <a:lnTo>
                      <a:pt x="1638" y="1422"/>
                    </a:lnTo>
                    <a:lnTo>
                      <a:pt x="1602" y="1620"/>
                    </a:lnTo>
                    <a:lnTo>
                      <a:pt x="1566" y="1773"/>
                    </a:lnTo>
                    <a:lnTo>
                      <a:pt x="1566" y="1836"/>
                    </a:lnTo>
                    <a:lnTo>
                      <a:pt x="1575" y="1881"/>
                    </a:lnTo>
                    <a:lnTo>
                      <a:pt x="1587" y="1980"/>
                    </a:lnTo>
                    <a:lnTo>
                      <a:pt x="1581" y="2277"/>
                    </a:lnTo>
                    <a:lnTo>
                      <a:pt x="1584" y="2439"/>
                    </a:lnTo>
                    <a:lnTo>
                      <a:pt x="1584" y="2511"/>
                    </a:lnTo>
                    <a:lnTo>
                      <a:pt x="1566" y="2538"/>
                    </a:lnTo>
                    <a:lnTo>
                      <a:pt x="1647" y="2538"/>
                    </a:lnTo>
                    <a:lnTo>
                      <a:pt x="1701" y="2520"/>
                    </a:lnTo>
                    <a:lnTo>
                      <a:pt x="1719" y="2475"/>
                    </a:lnTo>
                    <a:lnTo>
                      <a:pt x="1719" y="2430"/>
                    </a:lnTo>
                    <a:lnTo>
                      <a:pt x="1737" y="2403"/>
                    </a:lnTo>
                    <a:lnTo>
                      <a:pt x="1701" y="2295"/>
                    </a:lnTo>
                    <a:lnTo>
                      <a:pt x="1692" y="2187"/>
                    </a:lnTo>
                    <a:lnTo>
                      <a:pt x="1674" y="2016"/>
                    </a:lnTo>
                    <a:lnTo>
                      <a:pt x="1665" y="1917"/>
                    </a:lnTo>
                    <a:lnTo>
                      <a:pt x="1710" y="1854"/>
                    </a:lnTo>
                    <a:lnTo>
                      <a:pt x="1755" y="1719"/>
                    </a:lnTo>
                    <a:lnTo>
                      <a:pt x="1755" y="1638"/>
                    </a:lnTo>
                    <a:lnTo>
                      <a:pt x="1836" y="1476"/>
                    </a:lnTo>
                    <a:lnTo>
                      <a:pt x="1881" y="1368"/>
                    </a:lnTo>
                    <a:lnTo>
                      <a:pt x="1980" y="1386"/>
                    </a:lnTo>
                    <a:lnTo>
                      <a:pt x="2079" y="1377"/>
                    </a:lnTo>
                    <a:lnTo>
                      <a:pt x="2169" y="1359"/>
                    </a:lnTo>
                    <a:lnTo>
                      <a:pt x="2196" y="1476"/>
                    </a:lnTo>
                    <a:lnTo>
                      <a:pt x="2178" y="1575"/>
                    </a:lnTo>
                    <a:lnTo>
                      <a:pt x="2178" y="1674"/>
                    </a:lnTo>
                    <a:lnTo>
                      <a:pt x="2178" y="1782"/>
                    </a:lnTo>
                    <a:lnTo>
                      <a:pt x="2169" y="1845"/>
                    </a:lnTo>
                    <a:lnTo>
                      <a:pt x="2142" y="1953"/>
                    </a:lnTo>
                    <a:lnTo>
                      <a:pt x="2097" y="2070"/>
                    </a:lnTo>
                    <a:lnTo>
                      <a:pt x="2052" y="2160"/>
                    </a:lnTo>
                    <a:lnTo>
                      <a:pt x="1989" y="2304"/>
                    </a:lnTo>
                    <a:lnTo>
                      <a:pt x="1953" y="2394"/>
                    </a:lnTo>
                    <a:lnTo>
                      <a:pt x="1917" y="2430"/>
                    </a:lnTo>
                    <a:lnTo>
                      <a:pt x="1917" y="2457"/>
                    </a:lnTo>
                    <a:lnTo>
                      <a:pt x="1944" y="2481"/>
                    </a:lnTo>
                    <a:lnTo>
                      <a:pt x="1980" y="2502"/>
                    </a:lnTo>
                    <a:lnTo>
                      <a:pt x="2070" y="2493"/>
                    </a:lnTo>
                    <a:lnTo>
                      <a:pt x="2097" y="2478"/>
                    </a:lnTo>
                    <a:lnTo>
                      <a:pt x="2112" y="2436"/>
                    </a:lnTo>
                    <a:lnTo>
                      <a:pt x="2112" y="2385"/>
                    </a:lnTo>
                    <a:lnTo>
                      <a:pt x="2142" y="2349"/>
                    </a:lnTo>
                    <a:lnTo>
                      <a:pt x="2142" y="2268"/>
                    </a:lnTo>
                    <a:lnTo>
                      <a:pt x="2133" y="2160"/>
                    </a:lnTo>
                    <a:lnTo>
                      <a:pt x="2160" y="2097"/>
                    </a:lnTo>
                    <a:lnTo>
                      <a:pt x="2205" y="1998"/>
                    </a:lnTo>
                    <a:lnTo>
                      <a:pt x="2250" y="1908"/>
                    </a:lnTo>
                    <a:lnTo>
                      <a:pt x="2367" y="1737"/>
                    </a:lnTo>
                    <a:lnTo>
                      <a:pt x="2421" y="1638"/>
                    </a:lnTo>
                    <a:lnTo>
                      <a:pt x="2403" y="1557"/>
                    </a:lnTo>
                    <a:lnTo>
                      <a:pt x="2403" y="1467"/>
                    </a:lnTo>
                    <a:lnTo>
                      <a:pt x="2403" y="1377"/>
                    </a:lnTo>
                    <a:lnTo>
                      <a:pt x="2430" y="1296"/>
                    </a:lnTo>
                    <a:lnTo>
                      <a:pt x="2475" y="1215"/>
                    </a:lnTo>
                    <a:lnTo>
                      <a:pt x="2511" y="1233"/>
                    </a:lnTo>
                    <a:lnTo>
                      <a:pt x="2538" y="1305"/>
                    </a:lnTo>
                    <a:lnTo>
                      <a:pt x="2583" y="1395"/>
                    </a:lnTo>
                    <a:lnTo>
                      <a:pt x="2610" y="1557"/>
                    </a:lnTo>
                    <a:lnTo>
                      <a:pt x="2628" y="1656"/>
                    </a:lnTo>
                    <a:lnTo>
                      <a:pt x="2664" y="1809"/>
                    </a:lnTo>
                    <a:lnTo>
                      <a:pt x="2664" y="1971"/>
                    </a:lnTo>
                    <a:lnTo>
                      <a:pt x="2646" y="2079"/>
                    </a:lnTo>
                    <a:lnTo>
                      <a:pt x="2628" y="2196"/>
                    </a:lnTo>
                    <a:lnTo>
                      <a:pt x="2619" y="2304"/>
                    </a:lnTo>
                    <a:lnTo>
                      <a:pt x="2601" y="2376"/>
                    </a:lnTo>
                    <a:lnTo>
                      <a:pt x="2592" y="2439"/>
                    </a:lnTo>
                    <a:lnTo>
                      <a:pt x="2574" y="2502"/>
                    </a:lnTo>
                    <a:lnTo>
                      <a:pt x="2547" y="257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3300"/>
                  </a:gs>
                  <a:gs pos="100000">
                    <a:srgbClr val="200B00"/>
                  </a:gs>
                </a:gsLst>
                <a:lin ang="5400000"/>
              </a:gradFill>
              <a:ln w="25402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0" name="Group 64"/>
              <p:cNvGrpSpPr>
                <a:grpSpLocks/>
              </p:cNvGrpSpPr>
              <p:nvPr/>
            </p:nvGrpSpPr>
            <p:grpSpPr bwMode="auto">
              <a:xfrm>
                <a:off x="3708568" y="5284838"/>
                <a:ext cx="140818" cy="83942"/>
                <a:chOff x="3708568" y="5284838"/>
                <a:chExt cx="140818" cy="83942"/>
              </a:xfrm>
            </p:grpSpPr>
            <p:sp>
              <p:nvSpPr>
                <p:cNvPr id="103" name="Freeform 60"/>
                <p:cNvSpPr>
                  <a:spLocks/>
                </p:cNvSpPr>
                <p:nvPr/>
              </p:nvSpPr>
              <p:spPr bwMode="auto">
                <a:xfrm>
                  <a:off x="3708568" y="5284838"/>
                  <a:ext cx="130512" cy="52459"/>
                </a:xfrm>
                <a:custGeom>
                  <a:avLst/>
                  <a:gdLst>
                    <a:gd name="T0" fmla="*/ 74707814 w 114"/>
                    <a:gd name="T1" fmla="*/ 0 h 75"/>
                    <a:gd name="T2" fmla="*/ 149415629 w 114"/>
                    <a:gd name="T3" fmla="*/ 18346659 h 75"/>
                    <a:gd name="T4" fmla="*/ 74707814 w 114"/>
                    <a:gd name="T5" fmla="*/ 36692618 h 75"/>
                    <a:gd name="T6" fmla="*/ 0 w 114"/>
                    <a:gd name="T7" fmla="*/ 18346659 h 75"/>
                    <a:gd name="T8" fmla="*/ 94368200 w 114"/>
                    <a:gd name="T9" fmla="*/ 0 h 75"/>
                    <a:gd name="T10" fmla="*/ 51116059 w 114"/>
                    <a:gd name="T11" fmla="*/ 0 h 75"/>
                    <a:gd name="T12" fmla="*/ 23591764 w 114"/>
                    <a:gd name="T13" fmla="*/ 4403058 h 75"/>
                    <a:gd name="T14" fmla="*/ 0 w 114"/>
                    <a:gd name="T15" fmla="*/ 16144781 h 75"/>
                    <a:gd name="T16" fmla="*/ 3932533 w 114"/>
                    <a:gd name="T17" fmla="*/ 26418353 h 75"/>
                    <a:gd name="T18" fmla="*/ 27524295 w 114"/>
                    <a:gd name="T19" fmla="*/ 35225166 h 75"/>
                    <a:gd name="T20" fmla="*/ 78640364 w 114"/>
                    <a:gd name="T21" fmla="*/ 36692618 h 75"/>
                    <a:gd name="T22" fmla="*/ 121891342 w 114"/>
                    <a:gd name="T23" fmla="*/ 29353957 h 75"/>
                    <a:gd name="T24" fmla="*/ 141551710 w 114"/>
                    <a:gd name="T25" fmla="*/ 16144781 h 75"/>
                    <a:gd name="T26" fmla="*/ 149415629 w 114"/>
                    <a:gd name="T27" fmla="*/ 10274269 h 75"/>
                    <a:gd name="T28" fmla="*/ 129755260 w 114"/>
                    <a:gd name="T29" fmla="*/ 4403058 h 75"/>
                    <a:gd name="T30" fmla="*/ 94368200 w 114"/>
                    <a:gd name="T31" fmla="*/ 0 h 75"/>
                    <a:gd name="T32" fmla="*/ 17694720 60000 65536"/>
                    <a:gd name="T33" fmla="*/ 0 60000 65536"/>
                    <a:gd name="T34" fmla="*/ 5898240 60000 65536"/>
                    <a:gd name="T35" fmla="*/ 1179648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14"/>
                    <a:gd name="T49" fmla="*/ 0 h 75"/>
                    <a:gd name="T50" fmla="*/ 114 w 114"/>
                    <a:gd name="T51" fmla="*/ 75 h 7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14" h="75">
                      <a:moveTo>
                        <a:pt x="72" y="0"/>
                      </a:moveTo>
                      <a:lnTo>
                        <a:pt x="39" y="0"/>
                      </a:lnTo>
                      <a:lnTo>
                        <a:pt x="18" y="9"/>
                      </a:lnTo>
                      <a:lnTo>
                        <a:pt x="0" y="33"/>
                      </a:lnTo>
                      <a:lnTo>
                        <a:pt x="3" y="54"/>
                      </a:lnTo>
                      <a:lnTo>
                        <a:pt x="21" y="72"/>
                      </a:lnTo>
                      <a:lnTo>
                        <a:pt x="60" y="75"/>
                      </a:lnTo>
                      <a:lnTo>
                        <a:pt x="93" y="60"/>
                      </a:lnTo>
                      <a:lnTo>
                        <a:pt x="108" y="33"/>
                      </a:lnTo>
                      <a:lnTo>
                        <a:pt x="114" y="21"/>
                      </a:lnTo>
                      <a:lnTo>
                        <a:pt x="99" y="9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12701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" name="Oval 61"/>
                <p:cNvSpPr>
                  <a:spLocks/>
                </p:cNvSpPr>
                <p:nvPr/>
              </p:nvSpPr>
              <p:spPr bwMode="auto">
                <a:xfrm>
                  <a:off x="3736046" y="5293233"/>
                  <a:ext cx="72127" cy="44064"/>
                </a:xfrm>
                <a:custGeom>
                  <a:avLst/>
                  <a:gdLst>
                    <a:gd name="T0" fmla="*/ 36064 w 72127"/>
                    <a:gd name="T1" fmla="*/ 0 h 44064"/>
                    <a:gd name="T2" fmla="*/ 72127 w 72127"/>
                    <a:gd name="T3" fmla="*/ 22032 h 44064"/>
                    <a:gd name="T4" fmla="*/ 36064 w 72127"/>
                    <a:gd name="T5" fmla="*/ 44064 h 44064"/>
                    <a:gd name="T6" fmla="*/ 0 w 72127"/>
                    <a:gd name="T7" fmla="*/ 22032 h 44064"/>
                    <a:gd name="T8" fmla="*/ 10563 w 72127"/>
                    <a:gd name="T9" fmla="*/ 6453 h 44064"/>
                    <a:gd name="T10" fmla="*/ 10563 w 72127"/>
                    <a:gd name="T11" fmla="*/ 37611 h 44064"/>
                    <a:gd name="T12" fmla="*/ 61564 w 72127"/>
                    <a:gd name="T13" fmla="*/ 37611 h 44064"/>
                    <a:gd name="T14" fmla="*/ 61564 w 72127"/>
                    <a:gd name="T15" fmla="*/ 6453 h 44064"/>
                    <a:gd name="T16" fmla="*/ 17694720 60000 65536"/>
                    <a:gd name="T17" fmla="*/ 0 60000 65536"/>
                    <a:gd name="T18" fmla="*/ 5898240 60000 65536"/>
                    <a:gd name="T19" fmla="*/ 11796480 60000 65536"/>
                    <a:gd name="T20" fmla="*/ 17694720 60000 65536"/>
                    <a:gd name="T21" fmla="*/ 5898240 60000 65536"/>
                    <a:gd name="T22" fmla="*/ 5898240 60000 65536"/>
                    <a:gd name="T23" fmla="*/ 17694720 60000 65536"/>
                    <a:gd name="T24" fmla="*/ 10563 w 72127"/>
                    <a:gd name="T25" fmla="*/ 6453 h 44064"/>
                    <a:gd name="T26" fmla="*/ 61564 w 72127"/>
                    <a:gd name="T27" fmla="*/ 37611 h 4406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127" h="44064">
                      <a:moveTo>
                        <a:pt x="0" y="22032"/>
                      </a:moveTo>
                      <a:lnTo>
                        <a:pt x="0" y="22032"/>
                      </a:lnTo>
                      <a:cubicBezTo>
                        <a:pt x="0" y="9864"/>
                        <a:pt x="16146" y="0"/>
                        <a:pt x="36063" y="0"/>
                      </a:cubicBezTo>
                      <a:cubicBezTo>
                        <a:pt x="55981" y="0"/>
                        <a:pt x="72128" y="9864"/>
                        <a:pt x="72128" y="22032"/>
                      </a:cubicBezTo>
                      <a:cubicBezTo>
                        <a:pt x="72128" y="34199"/>
                        <a:pt x="55981" y="44063"/>
                        <a:pt x="36064" y="44064"/>
                      </a:cubicBezTo>
                      <a:cubicBezTo>
                        <a:pt x="16146" y="44064"/>
                        <a:pt x="0" y="34199"/>
                        <a:pt x="0" y="2203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9525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" name="Freeform 62"/>
                <p:cNvSpPr>
                  <a:spLocks/>
                </p:cNvSpPr>
                <p:nvPr/>
              </p:nvSpPr>
              <p:spPr bwMode="auto">
                <a:xfrm>
                  <a:off x="3768096" y="5301627"/>
                  <a:ext cx="40069" cy="22384"/>
                </a:xfrm>
                <a:custGeom>
                  <a:avLst/>
                  <a:gdLst>
                    <a:gd name="T0" fmla="*/ 22936639 w 35"/>
                    <a:gd name="T1" fmla="*/ 0 h 32"/>
                    <a:gd name="T2" fmla="*/ 45872134 w 35"/>
                    <a:gd name="T3" fmla="*/ 7828803 h 32"/>
                    <a:gd name="T4" fmla="*/ 22936639 w 35"/>
                    <a:gd name="T5" fmla="*/ 15657606 h 32"/>
                    <a:gd name="T6" fmla="*/ 0 w 35"/>
                    <a:gd name="T7" fmla="*/ 7828803 h 32"/>
                    <a:gd name="T8" fmla="*/ 0 w 35"/>
                    <a:gd name="T9" fmla="*/ 9786003 h 32"/>
                    <a:gd name="T10" fmla="*/ 45872134 w 35"/>
                    <a:gd name="T11" fmla="*/ 15657606 h 32"/>
                    <a:gd name="T12" fmla="*/ 45872134 w 35"/>
                    <a:gd name="T13" fmla="*/ 5871603 h 32"/>
                    <a:gd name="T14" fmla="*/ 35386645 w 35"/>
                    <a:gd name="T15" fmla="*/ 0 h 32"/>
                    <a:gd name="T16" fmla="*/ 0 w 35"/>
                    <a:gd name="T17" fmla="*/ 9786003 h 32"/>
                    <a:gd name="T18" fmla="*/ 17694720 60000 65536"/>
                    <a:gd name="T19" fmla="*/ 0 60000 65536"/>
                    <a:gd name="T20" fmla="*/ 5898240 60000 65536"/>
                    <a:gd name="T21" fmla="*/ 1179648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32"/>
                    <a:gd name="T29" fmla="*/ 35 w 35"/>
                    <a:gd name="T30" fmla="*/ 32 h 3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32">
                      <a:moveTo>
                        <a:pt x="0" y="20"/>
                      </a:moveTo>
                      <a:lnTo>
                        <a:pt x="35" y="32"/>
                      </a:lnTo>
                      <a:lnTo>
                        <a:pt x="35" y="12"/>
                      </a:lnTo>
                      <a:lnTo>
                        <a:pt x="27" y="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9525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" name="Freeform 63"/>
                <p:cNvSpPr>
                  <a:spLocks/>
                </p:cNvSpPr>
                <p:nvPr/>
              </p:nvSpPr>
              <p:spPr bwMode="auto">
                <a:xfrm>
                  <a:off x="3725741" y="5339401"/>
                  <a:ext cx="123645" cy="29379"/>
                </a:xfrm>
                <a:custGeom>
                  <a:avLst/>
                  <a:gdLst>
                    <a:gd name="T0" fmla="*/ 70778746 w 108"/>
                    <a:gd name="T1" fmla="*/ 0 h 42"/>
                    <a:gd name="T2" fmla="*/ 141556348 w 108"/>
                    <a:gd name="T3" fmla="*/ 10275654 h 42"/>
                    <a:gd name="T4" fmla="*/ 70778746 w 108"/>
                    <a:gd name="T5" fmla="*/ 20550608 h 42"/>
                    <a:gd name="T6" fmla="*/ 0 w 108"/>
                    <a:gd name="T7" fmla="*/ 10275654 h 42"/>
                    <a:gd name="T8" fmla="*/ 0 w 108"/>
                    <a:gd name="T9" fmla="*/ 17614808 h 42"/>
                    <a:gd name="T10" fmla="*/ 47185455 w 108"/>
                    <a:gd name="T11" fmla="*/ 20550608 h 42"/>
                    <a:gd name="T12" fmla="*/ 106167556 w 108"/>
                    <a:gd name="T13" fmla="*/ 14679008 h 42"/>
                    <a:gd name="T14" fmla="*/ 141556348 w 108"/>
                    <a:gd name="T15" fmla="*/ 0 h 42"/>
                    <a:gd name="T16" fmla="*/ 17694720 60000 65536"/>
                    <a:gd name="T17" fmla="*/ 0 60000 65536"/>
                    <a:gd name="T18" fmla="*/ 5898240 60000 65536"/>
                    <a:gd name="T19" fmla="*/ 1179648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8"/>
                    <a:gd name="T25" fmla="*/ 0 h 42"/>
                    <a:gd name="T26" fmla="*/ 108 w 108"/>
                    <a:gd name="T27" fmla="*/ 42 h 4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8" h="42">
                      <a:moveTo>
                        <a:pt x="0" y="36"/>
                      </a:moveTo>
                      <a:lnTo>
                        <a:pt x="36" y="42"/>
                      </a:lnTo>
                      <a:lnTo>
                        <a:pt x="81" y="30"/>
                      </a:lnTo>
                      <a:lnTo>
                        <a:pt x="108" y="0"/>
                      </a:lnTo>
                    </a:path>
                  </a:pathLst>
                </a:custGeom>
                <a:noFill/>
                <a:ln w="12701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1" name="Group 68"/>
              <p:cNvGrpSpPr>
                <a:grpSpLocks/>
              </p:cNvGrpSpPr>
              <p:nvPr/>
            </p:nvGrpSpPr>
            <p:grpSpPr bwMode="auto">
              <a:xfrm>
                <a:off x="2956410" y="5553443"/>
                <a:ext cx="400690" cy="102129"/>
                <a:chOff x="2956410" y="5553443"/>
                <a:chExt cx="400690" cy="102129"/>
              </a:xfrm>
            </p:grpSpPr>
            <p:sp>
              <p:nvSpPr>
                <p:cNvPr id="100" name="Freeform 65"/>
                <p:cNvSpPr>
                  <a:spLocks/>
                </p:cNvSpPr>
                <p:nvPr/>
              </p:nvSpPr>
              <p:spPr bwMode="auto">
                <a:xfrm>
                  <a:off x="3110962" y="5557640"/>
                  <a:ext cx="153408" cy="64355"/>
                </a:xfrm>
                <a:custGeom>
                  <a:avLst/>
                  <a:gdLst>
                    <a:gd name="T0" fmla="*/ 87813483 w 134"/>
                    <a:gd name="T1" fmla="*/ 0 h 92"/>
                    <a:gd name="T2" fmla="*/ 175626965 w 134"/>
                    <a:gd name="T3" fmla="*/ 22508859 h 92"/>
                    <a:gd name="T4" fmla="*/ 87813483 w 134"/>
                    <a:gd name="T5" fmla="*/ 45017018 h 92"/>
                    <a:gd name="T6" fmla="*/ 0 w 134"/>
                    <a:gd name="T7" fmla="*/ 22508859 h 92"/>
                    <a:gd name="T8" fmla="*/ 146793108 w 134"/>
                    <a:gd name="T9" fmla="*/ 0 h 92"/>
                    <a:gd name="T10" fmla="*/ 104852066 w 134"/>
                    <a:gd name="T11" fmla="*/ 11254429 h 92"/>
                    <a:gd name="T12" fmla="*/ 62911007 w 134"/>
                    <a:gd name="T13" fmla="*/ 16147509 h 92"/>
                    <a:gd name="T14" fmla="*/ 38008550 w 134"/>
                    <a:gd name="T15" fmla="*/ 16147509 h 92"/>
                    <a:gd name="T16" fmla="*/ 17038588 w 134"/>
                    <a:gd name="T17" fmla="*/ 17615082 h 92"/>
                    <a:gd name="T18" fmla="*/ 7863876 w 134"/>
                    <a:gd name="T19" fmla="*/ 21040586 h 92"/>
                    <a:gd name="T20" fmla="*/ 0 w 134"/>
                    <a:gd name="T21" fmla="*/ 27401941 h 92"/>
                    <a:gd name="T22" fmla="*/ 0 w 134"/>
                    <a:gd name="T23" fmla="*/ 35230864 h 92"/>
                    <a:gd name="T24" fmla="*/ 17038588 w 134"/>
                    <a:gd name="T25" fmla="*/ 41591514 h 92"/>
                    <a:gd name="T26" fmla="*/ 58979643 w 134"/>
                    <a:gd name="T27" fmla="*/ 45017018 h 92"/>
                    <a:gd name="T28" fmla="*/ 91745992 w 134"/>
                    <a:gd name="T29" fmla="*/ 43548745 h 92"/>
                    <a:gd name="T30" fmla="*/ 137618397 w 134"/>
                    <a:gd name="T31" fmla="*/ 33762591 h 92"/>
                    <a:gd name="T32" fmla="*/ 167763091 w 134"/>
                    <a:gd name="T33" fmla="*/ 21040586 h 92"/>
                    <a:gd name="T34" fmla="*/ 175626965 w 134"/>
                    <a:gd name="T35" fmla="*/ 3425505 h 92"/>
                    <a:gd name="T36" fmla="*/ 146793108 w 134"/>
                    <a:gd name="T37" fmla="*/ 0 h 92"/>
                    <a:gd name="T38" fmla="*/ 17694720 60000 65536"/>
                    <a:gd name="T39" fmla="*/ 0 60000 65536"/>
                    <a:gd name="T40" fmla="*/ 5898240 60000 65536"/>
                    <a:gd name="T41" fmla="*/ 1179648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34"/>
                    <a:gd name="T58" fmla="*/ 0 h 92"/>
                    <a:gd name="T59" fmla="*/ 134 w 134"/>
                    <a:gd name="T60" fmla="*/ 92 h 92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34" h="92">
                      <a:moveTo>
                        <a:pt x="112" y="0"/>
                      </a:moveTo>
                      <a:lnTo>
                        <a:pt x="80" y="23"/>
                      </a:lnTo>
                      <a:lnTo>
                        <a:pt x="48" y="33"/>
                      </a:lnTo>
                      <a:lnTo>
                        <a:pt x="29" y="33"/>
                      </a:lnTo>
                      <a:lnTo>
                        <a:pt x="13" y="36"/>
                      </a:lnTo>
                      <a:lnTo>
                        <a:pt x="6" y="43"/>
                      </a:lnTo>
                      <a:lnTo>
                        <a:pt x="0" y="56"/>
                      </a:lnTo>
                      <a:lnTo>
                        <a:pt x="0" y="72"/>
                      </a:lnTo>
                      <a:lnTo>
                        <a:pt x="13" y="85"/>
                      </a:lnTo>
                      <a:lnTo>
                        <a:pt x="45" y="92"/>
                      </a:lnTo>
                      <a:lnTo>
                        <a:pt x="70" y="89"/>
                      </a:lnTo>
                      <a:lnTo>
                        <a:pt x="105" y="69"/>
                      </a:lnTo>
                      <a:lnTo>
                        <a:pt x="128" y="43"/>
                      </a:lnTo>
                      <a:lnTo>
                        <a:pt x="134" y="7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9525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" name="Freeform 66"/>
                <p:cNvSpPr>
                  <a:spLocks/>
                </p:cNvSpPr>
                <p:nvPr/>
              </p:nvSpPr>
              <p:spPr bwMode="auto">
                <a:xfrm>
                  <a:off x="2977021" y="5578626"/>
                  <a:ext cx="380079" cy="76946"/>
                </a:xfrm>
                <a:custGeom>
                  <a:avLst/>
                  <a:gdLst>
                    <a:gd name="T0" fmla="*/ 217560875 w 332"/>
                    <a:gd name="T1" fmla="*/ 0 h 110"/>
                    <a:gd name="T2" fmla="*/ 435120604 w 332"/>
                    <a:gd name="T3" fmla="*/ 26912217 h 110"/>
                    <a:gd name="T4" fmla="*/ 217560875 w 332"/>
                    <a:gd name="T5" fmla="*/ 53824433 h 110"/>
                    <a:gd name="T6" fmla="*/ 0 w 332"/>
                    <a:gd name="T7" fmla="*/ 26912217 h 110"/>
                    <a:gd name="T8" fmla="*/ 0 w 332"/>
                    <a:gd name="T9" fmla="*/ 34741120 h 110"/>
                    <a:gd name="T10" fmla="*/ 23591229 w 332"/>
                    <a:gd name="T11" fmla="*/ 26912217 h 110"/>
                    <a:gd name="T12" fmla="*/ 52424570 w 332"/>
                    <a:gd name="T13" fmla="*/ 29848056 h 110"/>
                    <a:gd name="T14" fmla="*/ 64219607 w 332"/>
                    <a:gd name="T15" fmla="*/ 39634185 h 110"/>
                    <a:gd name="T16" fmla="*/ 85189217 w 332"/>
                    <a:gd name="T17" fmla="*/ 45995530 h 110"/>
                    <a:gd name="T18" fmla="*/ 145477509 w 332"/>
                    <a:gd name="T19" fmla="*/ 47463100 h 110"/>
                    <a:gd name="T20" fmla="*/ 225423470 w 332"/>
                    <a:gd name="T21" fmla="*/ 42570024 h 110"/>
                    <a:gd name="T22" fmla="*/ 281779319 w 332"/>
                    <a:gd name="T23" fmla="*/ 36209389 h 110"/>
                    <a:gd name="T24" fmla="*/ 338136385 w 332"/>
                    <a:gd name="T25" fmla="*/ 28380486 h 110"/>
                    <a:gd name="T26" fmla="*/ 382696052 w 332"/>
                    <a:gd name="T27" fmla="*/ 19083308 h 110"/>
                    <a:gd name="T28" fmla="*/ 435120604 w 332"/>
                    <a:gd name="T29" fmla="*/ 0 h 110"/>
                    <a:gd name="T30" fmla="*/ 386628495 w 332"/>
                    <a:gd name="T31" fmla="*/ 25443948 h 110"/>
                    <a:gd name="T32" fmla="*/ 338136385 w 332"/>
                    <a:gd name="T33" fmla="*/ 38166615 h 110"/>
                    <a:gd name="T34" fmla="*/ 273916724 w 332"/>
                    <a:gd name="T35" fmla="*/ 44527250 h 110"/>
                    <a:gd name="T36" fmla="*/ 217560875 w 332"/>
                    <a:gd name="T37" fmla="*/ 50888595 h 110"/>
                    <a:gd name="T38" fmla="*/ 145477509 w 332"/>
                    <a:gd name="T39" fmla="*/ 52356164 h 110"/>
                    <a:gd name="T40" fmla="*/ 100916697 w 332"/>
                    <a:gd name="T41" fmla="*/ 53824433 h 110"/>
                    <a:gd name="T42" fmla="*/ 56355867 w 332"/>
                    <a:gd name="T43" fmla="*/ 52356164 h 110"/>
                    <a:gd name="T44" fmla="*/ 32764638 w 332"/>
                    <a:gd name="T45" fmla="*/ 48931369 h 110"/>
                    <a:gd name="T46" fmla="*/ 7863742 w 332"/>
                    <a:gd name="T47" fmla="*/ 44527250 h 110"/>
                    <a:gd name="T48" fmla="*/ 0 w 332"/>
                    <a:gd name="T49" fmla="*/ 34741120 h 110"/>
                    <a:gd name="T50" fmla="*/ 17694720 60000 65536"/>
                    <a:gd name="T51" fmla="*/ 0 60000 65536"/>
                    <a:gd name="T52" fmla="*/ 5898240 60000 65536"/>
                    <a:gd name="T53" fmla="*/ 1179648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32"/>
                    <a:gd name="T76" fmla="*/ 0 h 110"/>
                    <a:gd name="T77" fmla="*/ 332 w 332"/>
                    <a:gd name="T78" fmla="*/ 110 h 11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32" h="110">
                      <a:moveTo>
                        <a:pt x="0" y="71"/>
                      </a:moveTo>
                      <a:lnTo>
                        <a:pt x="18" y="55"/>
                      </a:lnTo>
                      <a:lnTo>
                        <a:pt x="40" y="61"/>
                      </a:lnTo>
                      <a:lnTo>
                        <a:pt x="49" y="81"/>
                      </a:lnTo>
                      <a:lnTo>
                        <a:pt x="65" y="94"/>
                      </a:lnTo>
                      <a:lnTo>
                        <a:pt x="111" y="97"/>
                      </a:lnTo>
                      <a:lnTo>
                        <a:pt x="172" y="87"/>
                      </a:lnTo>
                      <a:lnTo>
                        <a:pt x="215" y="74"/>
                      </a:lnTo>
                      <a:lnTo>
                        <a:pt x="258" y="58"/>
                      </a:lnTo>
                      <a:lnTo>
                        <a:pt x="292" y="39"/>
                      </a:lnTo>
                      <a:lnTo>
                        <a:pt x="332" y="0"/>
                      </a:lnTo>
                      <a:lnTo>
                        <a:pt x="295" y="52"/>
                      </a:lnTo>
                      <a:lnTo>
                        <a:pt x="258" y="78"/>
                      </a:lnTo>
                      <a:lnTo>
                        <a:pt x="209" y="91"/>
                      </a:lnTo>
                      <a:lnTo>
                        <a:pt x="166" y="104"/>
                      </a:lnTo>
                      <a:lnTo>
                        <a:pt x="111" y="107"/>
                      </a:lnTo>
                      <a:lnTo>
                        <a:pt x="77" y="110"/>
                      </a:lnTo>
                      <a:lnTo>
                        <a:pt x="43" y="107"/>
                      </a:lnTo>
                      <a:lnTo>
                        <a:pt x="25" y="100"/>
                      </a:lnTo>
                      <a:lnTo>
                        <a:pt x="6" y="91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9525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" name="Freeform 67"/>
                <p:cNvSpPr>
                  <a:spLocks/>
                </p:cNvSpPr>
                <p:nvPr/>
              </p:nvSpPr>
              <p:spPr bwMode="auto">
                <a:xfrm>
                  <a:off x="2956410" y="5553443"/>
                  <a:ext cx="67546" cy="53858"/>
                </a:xfrm>
                <a:custGeom>
                  <a:avLst/>
                  <a:gdLst>
                    <a:gd name="T0" fmla="*/ 38664941 w 59"/>
                    <a:gd name="T1" fmla="*/ 0 h 77"/>
                    <a:gd name="T2" fmla="*/ 77329882 w 59"/>
                    <a:gd name="T3" fmla="*/ 18835609 h 77"/>
                    <a:gd name="T4" fmla="*/ 38664941 w 59"/>
                    <a:gd name="T5" fmla="*/ 37671219 h 77"/>
                    <a:gd name="T6" fmla="*/ 0 w 59"/>
                    <a:gd name="T7" fmla="*/ 18835609 h 77"/>
                    <a:gd name="T8" fmla="*/ 55048849 w 59"/>
                    <a:gd name="T9" fmla="*/ 14677354 h 77"/>
                    <a:gd name="T10" fmla="*/ 77329882 w 59"/>
                    <a:gd name="T11" fmla="*/ 26419098 h 77"/>
                    <a:gd name="T12" fmla="*/ 77329882 w 59"/>
                    <a:gd name="T13" fmla="*/ 36203764 h 77"/>
                    <a:gd name="T14" fmla="*/ 45874044 w 59"/>
                    <a:gd name="T15" fmla="*/ 37671219 h 77"/>
                    <a:gd name="T16" fmla="*/ 13106215 w 59"/>
                    <a:gd name="T17" fmla="*/ 31311081 h 77"/>
                    <a:gd name="T18" fmla="*/ 0 w 59"/>
                    <a:gd name="T19" fmla="*/ 16144809 h 77"/>
                    <a:gd name="T20" fmla="*/ 3932551 w 59"/>
                    <a:gd name="T21" fmla="*/ 3424529 h 77"/>
                    <a:gd name="T22" fmla="*/ 22281024 w 59"/>
                    <a:gd name="T23" fmla="*/ 0 h 77"/>
                    <a:gd name="T24" fmla="*/ 55048849 w 59"/>
                    <a:gd name="T25" fmla="*/ 14677354 h 77"/>
                    <a:gd name="T26" fmla="*/ 17694720 60000 65536"/>
                    <a:gd name="T27" fmla="*/ 0 60000 65536"/>
                    <a:gd name="T28" fmla="*/ 5898240 60000 65536"/>
                    <a:gd name="T29" fmla="*/ 1179648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9"/>
                    <a:gd name="T40" fmla="*/ 0 h 77"/>
                    <a:gd name="T41" fmla="*/ 59 w 59"/>
                    <a:gd name="T42" fmla="*/ 77 h 7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9" h="77">
                      <a:moveTo>
                        <a:pt x="42" y="30"/>
                      </a:moveTo>
                      <a:lnTo>
                        <a:pt x="59" y="54"/>
                      </a:lnTo>
                      <a:lnTo>
                        <a:pt x="59" y="74"/>
                      </a:lnTo>
                      <a:lnTo>
                        <a:pt x="35" y="77"/>
                      </a:lnTo>
                      <a:lnTo>
                        <a:pt x="10" y="64"/>
                      </a:lnTo>
                      <a:lnTo>
                        <a:pt x="0" y="33"/>
                      </a:lnTo>
                      <a:lnTo>
                        <a:pt x="3" y="7"/>
                      </a:lnTo>
                      <a:lnTo>
                        <a:pt x="17" y="0"/>
                      </a:lnTo>
                      <a:lnTo>
                        <a:pt x="42" y="3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9525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" name="Freeform 69"/>
              <p:cNvSpPr>
                <a:spLocks/>
              </p:cNvSpPr>
              <p:nvPr/>
            </p:nvSpPr>
            <p:spPr bwMode="auto">
              <a:xfrm>
                <a:off x="3918075" y="5440122"/>
                <a:ext cx="274758" cy="184663"/>
              </a:xfrm>
              <a:custGeom>
                <a:avLst/>
                <a:gdLst>
                  <a:gd name="T0" fmla="*/ 157274945 w 240"/>
                  <a:gd name="T1" fmla="*/ 0 h 264"/>
                  <a:gd name="T2" fmla="*/ 314549890 w 240"/>
                  <a:gd name="T3" fmla="*/ 64584477 h 264"/>
                  <a:gd name="T4" fmla="*/ 157274945 w 240"/>
                  <a:gd name="T5" fmla="*/ 129168255 h 264"/>
                  <a:gd name="T6" fmla="*/ 0 w 240"/>
                  <a:gd name="T7" fmla="*/ 64584477 h 264"/>
                  <a:gd name="T8" fmla="*/ 314549890 w 240"/>
                  <a:gd name="T9" fmla="*/ 0 h 264"/>
                  <a:gd name="T10" fmla="*/ 251639412 w 240"/>
                  <a:gd name="T11" fmla="*/ 52841595 h 264"/>
                  <a:gd name="T12" fmla="*/ 94364502 w 240"/>
                  <a:gd name="T13" fmla="*/ 93940307 h 264"/>
                  <a:gd name="T14" fmla="*/ 15727606 w 240"/>
                  <a:gd name="T15" fmla="*/ 111554631 h 264"/>
                  <a:gd name="T16" fmla="*/ 0 w 240"/>
                  <a:gd name="T17" fmla="*/ 129168255 h 264"/>
                  <a:gd name="T18" fmla="*/ 17694720 60000 65536"/>
                  <a:gd name="T19" fmla="*/ 0 60000 65536"/>
                  <a:gd name="T20" fmla="*/ 5898240 60000 65536"/>
                  <a:gd name="T21" fmla="*/ 1179648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0"/>
                  <a:gd name="T28" fmla="*/ 0 h 264"/>
                  <a:gd name="T29" fmla="*/ 240 w 240"/>
                  <a:gd name="T30" fmla="*/ 264 h 2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0" h="264">
                    <a:moveTo>
                      <a:pt x="240" y="0"/>
                    </a:moveTo>
                    <a:lnTo>
                      <a:pt x="192" y="108"/>
                    </a:lnTo>
                    <a:lnTo>
                      <a:pt x="72" y="192"/>
                    </a:lnTo>
                    <a:lnTo>
                      <a:pt x="12" y="228"/>
                    </a:lnTo>
                    <a:lnTo>
                      <a:pt x="0" y="264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70"/>
              <p:cNvSpPr>
                <a:spLocks/>
              </p:cNvSpPr>
              <p:nvPr/>
            </p:nvSpPr>
            <p:spPr bwMode="auto">
              <a:xfrm>
                <a:off x="5085801" y="5851428"/>
                <a:ext cx="109901" cy="151095"/>
              </a:xfrm>
              <a:custGeom>
                <a:avLst/>
                <a:gdLst>
                  <a:gd name="T0" fmla="*/ 62908017 w 96"/>
                  <a:gd name="T1" fmla="*/ 0 h 216"/>
                  <a:gd name="T2" fmla="*/ 125814890 w 96"/>
                  <a:gd name="T3" fmla="*/ 52846882 h 216"/>
                  <a:gd name="T4" fmla="*/ 62908017 w 96"/>
                  <a:gd name="T5" fmla="*/ 105693065 h 216"/>
                  <a:gd name="T6" fmla="*/ 0 w 96"/>
                  <a:gd name="T7" fmla="*/ 52846882 h 216"/>
                  <a:gd name="T8" fmla="*/ 0 w 96"/>
                  <a:gd name="T9" fmla="*/ 105693065 h 216"/>
                  <a:gd name="T10" fmla="*/ 47180731 w 96"/>
                  <a:gd name="T11" fmla="*/ 64590318 h 216"/>
                  <a:gd name="T12" fmla="*/ 125814890 w 96"/>
                  <a:gd name="T13" fmla="*/ 0 h 216"/>
                  <a:gd name="T14" fmla="*/ 17694720 60000 65536"/>
                  <a:gd name="T15" fmla="*/ 0 60000 65536"/>
                  <a:gd name="T16" fmla="*/ 5898240 60000 65536"/>
                  <a:gd name="T17" fmla="*/ 11796480 60000 65536"/>
                  <a:gd name="T18" fmla="*/ 0 60000 65536"/>
                  <a:gd name="T19" fmla="*/ 0 60000 65536"/>
                  <a:gd name="T20" fmla="*/ 0 60000 65536"/>
                  <a:gd name="T21" fmla="*/ 0 w 96"/>
                  <a:gd name="T22" fmla="*/ 0 h 216"/>
                  <a:gd name="T23" fmla="*/ 96 w 96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6" h="216">
                    <a:moveTo>
                      <a:pt x="0" y="216"/>
                    </a:moveTo>
                    <a:lnTo>
                      <a:pt x="36" y="132"/>
                    </a:lnTo>
                    <a:lnTo>
                      <a:pt x="96" y="0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71"/>
              <p:cNvSpPr>
                <a:spLocks/>
              </p:cNvSpPr>
              <p:nvPr/>
            </p:nvSpPr>
            <p:spPr bwMode="auto">
              <a:xfrm>
                <a:off x="5415515" y="5897596"/>
                <a:ext cx="350315" cy="96533"/>
              </a:xfrm>
              <a:custGeom>
                <a:avLst/>
                <a:gdLst>
                  <a:gd name="T0" fmla="*/ 200524419 w 306"/>
                  <a:gd name="T1" fmla="*/ 0 h 138"/>
                  <a:gd name="T2" fmla="*/ 401047693 w 306"/>
                  <a:gd name="T3" fmla="*/ 33763462 h 138"/>
                  <a:gd name="T4" fmla="*/ 200524419 w 306"/>
                  <a:gd name="T5" fmla="*/ 67526225 h 138"/>
                  <a:gd name="T6" fmla="*/ 0 w 306"/>
                  <a:gd name="T7" fmla="*/ 33763462 h 138"/>
                  <a:gd name="T8" fmla="*/ 0 w 306"/>
                  <a:gd name="T9" fmla="*/ 67526225 h 138"/>
                  <a:gd name="T10" fmla="*/ 188728196 w 306"/>
                  <a:gd name="T11" fmla="*/ 49910359 h 138"/>
                  <a:gd name="T12" fmla="*/ 314547398 w 306"/>
                  <a:gd name="T13" fmla="*/ 26423460 h 138"/>
                  <a:gd name="T14" fmla="*/ 401047693 w 306"/>
                  <a:gd name="T15" fmla="*/ 0 h 138"/>
                  <a:gd name="T16" fmla="*/ 17694720 60000 65536"/>
                  <a:gd name="T17" fmla="*/ 0 60000 65536"/>
                  <a:gd name="T18" fmla="*/ 5898240 60000 65536"/>
                  <a:gd name="T19" fmla="*/ 1179648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6"/>
                  <a:gd name="T25" fmla="*/ 0 h 138"/>
                  <a:gd name="T26" fmla="*/ 306 w 306"/>
                  <a:gd name="T27" fmla="*/ 138 h 13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6" h="138">
                    <a:moveTo>
                      <a:pt x="0" y="138"/>
                    </a:moveTo>
                    <a:lnTo>
                      <a:pt x="144" y="102"/>
                    </a:lnTo>
                    <a:lnTo>
                      <a:pt x="240" y="54"/>
                    </a:lnTo>
                    <a:lnTo>
                      <a:pt x="306" y="0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5" name="Group 76"/>
              <p:cNvGrpSpPr>
                <a:grpSpLocks/>
              </p:cNvGrpSpPr>
              <p:nvPr/>
            </p:nvGrpSpPr>
            <p:grpSpPr bwMode="auto">
              <a:xfrm>
                <a:off x="4495071" y="6732791"/>
                <a:ext cx="1589016" cy="125208"/>
                <a:chOff x="4495071" y="6732791"/>
                <a:chExt cx="1589016" cy="125208"/>
              </a:xfrm>
            </p:grpSpPr>
            <p:sp>
              <p:nvSpPr>
                <p:cNvPr id="96" name="Freeform 72"/>
                <p:cNvSpPr>
                  <a:spLocks/>
                </p:cNvSpPr>
                <p:nvPr/>
              </p:nvSpPr>
              <p:spPr bwMode="auto">
                <a:xfrm>
                  <a:off x="4495071" y="6772659"/>
                  <a:ext cx="218660" cy="72749"/>
                </a:xfrm>
                <a:custGeom>
                  <a:avLst/>
                  <a:gdLst>
                    <a:gd name="T0" fmla="*/ 125162811 w 191"/>
                    <a:gd name="T1" fmla="*/ 0 h 104"/>
                    <a:gd name="T2" fmla="*/ 250325623 w 191"/>
                    <a:gd name="T3" fmla="*/ 25444666 h 104"/>
                    <a:gd name="T4" fmla="*/ 125162811 w 191"/>
                    <a:gd name="T5" fmla="*/ 50888632 h 104"/>
                    <a:gd name="T6" fmla="*/ 0 w 191"/>
                    <a:gd name="T7" fmla="*/ 25444666 h 104"/>
                    <a:gd name="T8" fmla="*/ 40628407 w 191"/>
                    <a:gd name="T9" fmla="*/ 6361341 h 104"/>
                    <a:gd name="T10" fmla="*/ 40628407 w 191"/>
                    <a:gd name="T11" fmla="*/ 16147481 h 104"/>
                    <a:gd name="T12" fmla="*/ 36697098 w 191"/>
                    <a:gd name="T13" fmla="*/ 26912236 h 104"/>
                    <a:gd name="T14" fmla="*/ 0 w 191"/>
                    <a:gd name="T15" fmla="*/ 41591441 h 104"/>
                    <a:gd name="T16" fmla="*/ 40628407 w 191"/>
                    <a:gd name="T17" fmla="*/ 50888632 h 104"/>
                    <a:gd name="T18" fmla="*/ 65530453 w 191"/>
                    <a:gd name="T19" fmla="*/ 50888632 h 104"/>
                    <a:gd name="T20" fmla="*/ 196591376 w 191"/>
                    <a:gd name="T21" fmla="*/ 44527282 h 104"/>
                    <a:gd name="T22" fmla="*/ 250325623 w 191"/>
                    <a:gd name="T23" fmla="*/ 22508120 h 104"/>
                    <a:gd name="T24" fmla="*/ 221492277 w 191"/>
                    <a:gd name="T25" fmla="*/ 0 h 104"/>
                    <a:gd name="T26" fmla="*/ 138924649 w 191"/>
                    <a:gd name="T27" fmla="*/ 4893070 h 104"/>
                    <a:gd name="T28" fmla="*/ 111400974 w 191"/>
                    <a:gd name="T29" fmla="*/ 33273575 h 104"/>
                    <a:gd name="T30" fmla="*/ 90431372 w 191"/>
                    <a:gd name="T31" fmla="*/ 33273575 h 104"/>
                    <a:gd name="T32" fmla="*/ 111400974 w 191"/>
                    <a:gd name="T33" fmla="*/ 4893070 h 104"/>
                    <a:gd name="T34" fmla="*/ 40628407 w 191"/>
                    <a:gd name="T35" fmla="*/ 6361341 h 104"/>
                    <a:gd name="T36" fmla="*/ 17694720 60000 65536"/>
                    <a:gd name="T37" fmla="*/ 0 60000 65536"/>
                    <a:gd name="T38" fmla="*/ 5898240 60000 65536"/>
                    <a:gd name="T39" fmla="*/ 1179648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91"/>
                    <a:gd name="T55" fmla="*/ 0 h 104"/>
                    <a:gd name="T56" fmla="*/ 191 w 191"/>
                    <a:gd name="T57" fmla="*/ 104 h 10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91" h="104">
                      <a:moveTo>
                        <a:pt x="31" y="13"/>
                      </a:moveTo>
                      <a:lnTo>
                        <a:pt x="31" y="33"/>
                      </a:lnTo>
                      <a:lnTo>
                        <a:pt x="28" y="55"/>
                      </a:lnTo>
                      <a:lnTo>
                        <a:pt x="0" y="85"/>
                      </a:lnTo>
                      <a:lnTo>
                        <a:pt x="31" y="104"/>
                      </a:lnTo>
                      <a:lnTo>
                        <a:pt x="50" y="104"/>
                      </a:lnTo>
                      <a:lnTo>
                        <a:pt x="150" y="91"/>
                      </a:lnTo>
                      <a:lnTo>
                        <a:pt x="191" y="46"/>
                      </a:lnTo>
                      <a:lnTo>
                        <a:pt x="169" y="0"/>
                      </a:lnTo>
                      <a:lnTo>
                        <a:pt x="106" y="10"/>
                      </a:lnTo>
                      <a:lnTo>
                        <a:pt x="85" y="68"/>
                      </a:lnTo>
                      <a:lnTo>
                        <a:pt x="69" y="68"/>
                      </a:lnTo>
                      <a:lnTo>
                        <a:pt x="85" y="10"/>
                      </a:lnTo>
                      <a:lnTo>
                        <a:pt x="31" y="1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9525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" name="Freeform 73"/>
                <p:cNvSpPr>
                  <a:spLocks/>
                </p:cNvSpPr>
                <p:nvPr/>
              </p:nvSpPr>
              <p:spPr bwMode="auto">
                <a:xfrm>
                  <a:off x="4721742" y="6762170"/>
                  <a:ext cx="187753" cy="64355"/>
                </a:xfrm>
                <a:custGeom>
                  <a:avLst/>
                  <a:gdLst>
                    <a:gd name="T0" fmla="*/ 107473705 w 164"/>
                    <a:gd name="T1" fmla="*/ 0 h 92"/>
                    <a:gd name="T2" fmla="*/ 214946266 w 164"/>
                    <a:gd name="T3" fmla="*/ 22508859 h 92"/>
                    <a:gd name="T4" fmla="*/ 107473705 w 164"/>
                    <a:gd name="T5" fmla="*/ 45017018 h 92"/>
                    <a:gd name="T6" fmla="*/ 0 w 164"/>
                    <a:gd name="T7" fmla="*/ 22508859 h 92"/>
                    <a:gd name="T8" fmla="*/ 24902459 w 164"/>
                    <a:gd name="T9" fmla="*/ 7828926 h 92"/>
                    <a:gd name="T10" fmla="*/ 24902459 w 164"/>
                    <a:gd name="T11" fmla="*/ 30337787 h 92"/>
                    <a:gd name="T12" fmla="*/ 0 w 164"/>
                    <a:gd name="T13" fmla="*/ 41591514 h 92"/>
                    <a:gd name="T14" fmla="*/ 7863873 w 164"/>
                    <a:gd name="T15" fmla="*/ 45017018 h 92"/>
                    <a:gd name="T16" fmla="*/ 128443647 w 164"/>
                    <a:gd name="T17" fmla="*/ 45017018 h 92"/>
                    <a:gd name="T18" fmla="*/ 197907688 w 164"/>
                    <a:gd name="T19" fmla="*/ 37188095 h 92"/>
                    <a:gd name="T20" fmla="*/ 214946266 w 164"/>
                    <a:gd name="T21" fmla="*/ 9786157 h 92"/>
                    <a:gd name="T22" fmla="*/ 214946266 w 164"/>
                    <a:gd name="T23" fmla="*/ 0 h 92"/>
                    <a:gd name="T24" fmla="*/ 103541197 w 164"/>
                    <a:gd name="T25" fmla="*/ 6361352 h 92"/>
                    <a:gd name="T26" fmla="*/ 99608689 w 164"/>
                    <a:gd name="T27" fmla="*/ 30337787 h 92"/>
                    <a:gd name="T28" fmla="*/ 65532660 w 164"/>
                    <a:gd name="T29" fmla="*/ 30337787 h 92"/>
                    <a:gd name="T30" fmla="*/ 78638748 w 164"/>
                    <a:gd name="T31" fmla="*/ 7828926 h 92"/>
                    <a:gd name="T32" fmla="*/ 24902459 w 164"/>
                    <a:gd name="T33" fmla="*/ 7828926 h 92"/>
                    <a:gd name="T34" fmla="*/ 17694720 60000 65536"/>
                    <a:gd name="T35" fmla="*/ 0 60000 65536"/>
                    <a:gd name="T36" fmla="*/ 5898240 60000 65536"/>
                    <a:gd name="T37" fmla="*/ 1179648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4"/>
                    <a:gd name="T52" fmla="*/ 0 h 92"/>
                    <a:gd name="T53" fmla="*/ 164 w 164"/>
                    <a:gd name="T54" fmla="*/ 92 h 9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4" h="92">
                      <a:moveTo>
                        <a:pt x="19" y="16"/>
                      </a:moveTo>
                      <a:lnTo>
                        <a:pt x="19" y="62"/>
                      </a:lnTo>
                      <a:lnTo>
                        <a:pt x="0" y="85"/>
                      </a:lnTo>
                      <a:lnTo>
                        <a:pt x="6" y="92"/>
                      </a:lnTo>
                      <a:lnTo>
                        <a:pt x="98" y="92"/>
                      </a:lnTo>
                      <a:lnTo>
                        <a:pt x="151" y="76"/>
                      </a:lnTo>
                      <a:lnTo>
                        <a:pt x="164" y="20"/>
                      </a:lnTo>
                      <a:lnTo>
                        <a:pt x="164" y="0"/>
                      </a:lnTo>
                      <a:lnTo>
                        <a:pt x="79" y="13"/>
                      </a:lnTo>
                      <a:lnTo>
                        <a:pt x="76" y="62"/>
                      </a:lnTo>
                      <a:lnTo>
                        <a:pt x="50" y="62"/>
                      </a:lnTo>
                      <a:lnTo>
                        <a:pt x="60" y="16"/>
                      </a:lnTo>
                      <a:lnTo>
                        <a:pt x="19" y="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9525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8" name="Freeform 74"/>
                <p:cNvSpPr>
                  <a:spLocks/>
                </p:cNvSpPr>
                <p:nvPr/>
              </p:nvSpPr>
              <p:spPr bwMode="auto">
                <a:xfrm>
                  <a:off x="5123584" y="6732791"/>
                  <a:ext cx="232403" cy="68552"/>
                </a:xfrm>
                <a:custGeom>
                  <a:avLst/>
                  <a:gdLst>
                    <a:gd name="T0" fmla="*/ 133032968 w 203"/>
                    <a:gd name="T1" fmla="*/ 0 h 98"/>
                    <a:gd name="T2" fmla="*/ 266064792 w 203"/>
                    <a:gd name="T3" fmla="*/ 23976415 h 98"/>
                    <a:gd name="T4" fmla="*/ 133032968 w 203"/>
                    <a:gd name="T5" fmla="*/ 47952830 h 98"/>
                    <a:gd name="T6" fmla="*/ 0 w 203"/>
                    <a:gd name="T7" fmla="*/ 23976415 h 98"/>
                    <a:gd name="T8" fmla="*/ 24902613 w 203"/>
                    <a:gd name="T9" fmla="*/ 0 h 98"/>
                    <a:gd name="T10" fmla="*/ 0 w 203"/>
                    <a:gd name="T11" fmla="*/ 11254419 h 98"/>
                    <a:gd name="T12" fmla="*/ 0 w 203"/>
                    <a:gd name="T13" fmla="*/ 28869488 h 98"/>
                    <a:gd name="T14" fmla="*/ 86504299 w 203"/>
                    <a:gd name="T15" fmla="*/ 47952830 h 98"/>
                    <a:gd name="T16" fmla="*/ 217570428 w 203"/>
                    <a:gd name="T17" fmla="*/ 44527319 h 98"/>
                    <a:gd name="T18" fmla="*/ 250336952 w 203"/>
                    <a:gd name="T19" fmla="*/ 35230831 h 98"/>
                    <a:gd name="T20" fmla="*/ 266064792 w 203"/>
                    <a:gd name="T21" fmla="*/ 14190265 h 98"/>
                    <a:gd name="T22" fmla="*/ 266064792 w 203"/>
                    <a:gd name="T23" fmla="*/ 3425502 h 98"/>
                    <a:gd name="T24" fmla="*/ 134998662 w 203"/>
                    <a:gd name="T25" fmla="*/ 4893074 h 98"/>
                    <a:gd name="T26" fmla="*/ 114027446 w 203"/>
                    <a:gd name="T27" fmla="*/ 28869488 h 98"/>
                    <a:gd name="T28" fmla="*/ 77329535 w 203"/>
                    <a:gd name="T29" fmla="*/ 27401916 h 98"/>
                    <a:gd name="T30" fmla="*/ 114027446 w 203"/>
                    <a:gd name="T31" fmla="*/ 4893074 h 98"/>
                    <a:gd name="T32" fmla="*/ 24902613 w 203"/>
                    <a:gd name="T33" fmla="*/ 0 h 98"/>
                    <a:gd name="T34" fmla="*/ 17694720 60000 65536"/>
                    <a:gd name="T35" fmla="*/ 0 60000 65536"/>
                    <a:gd name="T36" fmla="*/ 5898240 60000 65536"/>
                    <a:gd name="T37" fmla="*/ 1179648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03"/>
                    <a:gd name="T52" fmla="*/ 0 h 98"/>
                    <a:gd name="T53" fmla="*/ 203 w 203"/>
                    <a:gd name="T54" fmla="*/ 98 h 9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03" h="98">
                      <a:moveTo>
                        <a:pt x="19" y="0"/>
                      </a:moveTo>
                      <a:lnTo>
                        <a:pt x="0" y="23"/>
                      </a:lnTo>
                      <a:lnTo>
                        <a:pt x="0" y="59"/>
                      </a:lnTo>
                      <a:lnTo>
                        <a:pt x="66" y="98"/>
                      </a:lnTo>
                      <a:lnTo>
                        <a:pt x="166" y="91"/>
                      </a:lnTo>
                      <a:lnTo>
                        <a:pt x="191" y="72"/>
                      </a:lnTo>
                      <a:lnTo>
                        <a:pt x="203" y="29"/>
                      </a:lnTo>
                      <a:lnTo>
                        <a:pt x="203" y="7"/>
                      </a:lnTo>
                      <a:lnTo>
                        <a:pt x="103" y="10"/>
                      </a:lnTo>
                      <a:lnTo>
                        <a:pt x="87" y="59"/>
                      </a:lnTo>
                      <a:lnTo>
                        <a:pt x="59" y="56"/>
                      </a:lnTo>
                      <a:lnTo>
                        <a:pt x="87" y="1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9525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" name="Freeform 75"/>
                <p:cNvSpPr>
                  <a:spLocks/>
                </p:cNvSpPr>
                <p:nvPr/>
              </p:nvSpPr>
              <p:spPr bwMode="auto">
                <a:xfrm>
                  <a:off x="5848255" y="6799944"/>
                  <a:ext cx="235832" cy="58055"/>
                </a:xfrm>
                <a:custGeom>
                  <a:avLst/>
                  <a:gdLst>
                    <a:gd name="T0" fmla="*/ 134992064 w 206"/>
                    <a:gd name="T1" fmla="*/ 0 h 83"/>
                    <a:gd name="T2" fmla="*/ 269984129 w 206"/>
                    <a:gd name="T3" fmla="*/ 20303860 h 83"/>
                    <a:gd name="T4" fmla="*/ 134992064 w 206"/>
                    <a:gd name="T5" fmla="*/ 40607020 h 83"/>
                    <a:gd name="T6" fmla="*/ 0 w 206"/>
                    <a:gd name="T7" fmla="*/ 20303860 h 83"/>
                    <a:gd name="T8" fmla="*/ 28833324 w 206"/>
                    <a:gd name="T9" fmla="*/ 1467463 h 83"/>
                    <a:gd name="T10" fmla="*/ 0 w 206"/>
                    <a:gd name="T11" fmla="*/ 35714315 h 83"/>
                    <a:gd name="T12" fmla="*/ 114022484 w 206"/>
                    <a:gd name="T13" fmla="*/ 40607020 h 83"/>
                    <a:gd name="T14" fmla="*/ 237219518 w 206"/>
                    <a:gd name="T15" fmla="*/ 37182476 h 83"/>
                    <a:gd name="T16" fmla="*/ 269984129 w 206"/>
                    <a:gd name="T17" fmla="*/ 21037591 h 83"/>
                    <a:gd name="T18" fmla="*/ 269984129 w 206"/>
                    <a:gd name="T19" fmla="*/ 0 h 83"/>
                    <a:gd name="T20" fmla="*/ 131060769 w 206"/>
                    <a:gd name="T21" fmla="*/ 1467463 h 83"/>
                    <a:gd name="T22" fmla="*/ 123197033 w 206"/>
                    <a:gd name="T23" fmla="*/ 27397764 h 83"/>
                    <a:gd name="T24" fmla="*/ 94363718 w 206"/>
                    <a:gd name="T25" fmla="*/ 27397764 h 83"/>
                    <a:gd name="T26" fmla="*/ 102227453 w 206"/>
                    <a:gd name="T27" fmla="*/ 3424546 h 83"/>
                    <a:gd name="T28" fmla="*/ 28833324 w 206"/>
                    <a:gd name="T29" fmla="*/ 1467463 h 83"/>
                    <a:gd name="T30" fmla="*/ 17694720 60000 65536"/>
                    <a:gd name="T31" fmla="*/ 0 60000 65536"/>
                    <a:gd name="T32" fmla="*/ 5898240 60000 65536"/>
                    <a:gd name="T33" fmla="*/ 1179648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06"/>
                    <a:gd name="T46" fmla="*/ 0 h 83"/>
                    <a:gd name="T47" fmla="*/ 206 w 206"/>
                    <a:gd name="T48" fmla="*/ 83 h 8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06" h="83">
                      <a:moveTo>
                        <a:pt x="22" y="3"/>
                      </a:moveTo>
                      <a:lnTo>
                        <a:pt x="0" y="73"/>
                      </a:lnTo>
                      <a:lnTo>
                        <a:pt x="87" y="83"/>
                      </a:lnTo>
                      <a:lnTo>
                        <a:pt x="181" y="76"/>
                      </a:lnTo>
                      <a:lnTo>
                        <a:pt x="206" y="43"/>
                      </a:lnTo>
                      <a:lnTo>
                        <a:pt x="206" y="0"/>
                      </a:lnTo>
                      <a:lnTo>
                        <a:pt x="100" y="3"/>
                      </a:lnTo>
                      <a:lnTo>
                        <a:pt x="94" y="56"/>
                      </a:lnTo>
                      <a:lnTo>
                        <a:pt x="72" y="56"/>
                      </a:lnTo>
                      <a:lnTo>
                        <a:pt x="78" y="7"/>
                      </a:lnTo>
                      <a:lnTo>
                        <a:pt x="22" y="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993300"/>
                    </a:gs>
                    <a:gs pos="100000">
                      <a:srgbClr val="200B00"/>
                    </a:gs>
                  </a:gsLst>
                  <a:lin ang="5400000"/>
                </a:gradFill>
                <a:ln w="9525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4007367" y="4967971"/>
              <a:ext cx="319409" cy="222436"/>
            </a:xfrm>
            <a:custGeom>
              <a:avLst/>
              <a:gdLst>
                <a:gd name="T0" fmla="*/ 182835885 w 279"/>
                <a:gd name="T1" fmla="*/ 0 h 318"/>
                <a:gd name="T2" fmla="*/ 365670626 w 279"/>
                <a:gd name="T3" fmla="*/ 77795234 h 318"/>
                <a:gd name="T4" fmla="*/ 182835885 w 279"/>
                <a:gd name="T5" fmla="*/ 155590469 h 318"/>
                <a:gd name="T6" fmla="*/ 0 w 279"/>
                <a:gd name="T7" fmla="*/ 77795234 h 318"/>
                <a:gd name="T8" fmla="*/ 0 w 279"/>
                <a:gd name="T9" fmla="*/ 155590469 h 318"/>
                <a:gd name="T10" fmla="*/ 51115739 w 279"/>
                <a:gd name="T11" fmla="*/ 121830572 h 318"/>
                <a:gd name="T12" fmla="*/ 129754447 w 279"/>
                <a:gd name="T13" fmla="*/ 85134220 h 318"/>
                <a:gd name="T14" fmla="*/ 224120911 w 279"/>
                <a:gd name="T15" fmla="*/ 52841842 h 318"/>
                <a:gd name="T16" fmla="*/ 283099357 w 279"/>
                <a:gd name="T17" fmla="*/ 36695641 h 318"/>
                <a:gd name="T18" fmla="*/ 330282643 w 279"/>
                <a:gd name="T19" fmla="*/ 11742943 h 318"/>
                <a:gd name="T20" fmla="*/ 342079019 w 279"/>
                <a:gd name="T21" fmla="*/ 2935736 h 318"/>
                <a:gd name="T22" fmla="*/ 361738119 w 279"/>
                <a:gd name="T23" fmla="*/ 0 h 318"/>
                <a:gd name="T24" fmla="*/ 365670626 w 279"/>
                <a:gd name="T25" fmla="*/ 17613712 h 318"/>
                <a:gd name="T26" fmla="*/ 357806757 w 279"/>
                <a:gd name="T27" fmla="*/ 39631376 h 318"/>
                <a:gd name="T28" fmla="*/ 346010381 w 279"/>
                <a:gd name="T29" fmla="*/ 71923766 h 318"/>
                <a:gd name="T30" fmla="*/ 322418774 w 279"/>
                <a:gd name="T31" fmla="*/ 108619418 h 318"/>
                <a:gd name="T32" fmla="*/ 294895733 w 279"/>
                <a:gd name="T33" fmla="*/ 154122951 h 318"/>
                <a:gd name="T34" fmla="*/ 0 w 279"/>
                <a:gd name="T35" fmla="*/ 155590469 h 318"/>
                <a:gd name="T36" fmla="*/ 17694720 60000 65536"/>
                <a:gd name="T37" fmla="*/ 0 60000 65536"/>
                <a:gd name="T38" fmla="*/ 5898240 60000 65536"/>
                <a:gd name="T39" fmla="*/ 1179648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79"/>
                <a:gd name="T55" fmla="*/ 0 h 318"/>
                <a:gd name="T56" fmla="*/ 279 w 279"/>
                <a:gd name="T57" fmla="*/ 318 h 3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79" h="318">
                  <a:moveTo>
                    <a:pt x="0" y="318"/>
                  </a:moveTo>
                  <a:lnTo>
                    <a:pt x="39" y="249"/>
                  </a:lnTo>
                  <a:lnTo>
                    <a:pt x="99" y="174"/>
                  </a:lnTo>
                  <a:lnTo>
                    <a:pt x="171" y="108"/>
                  </a:lnTo>
                  <a:lnTo>
                    <a:pt x="216" y="75"/>
                  </a:lnTo>
                  <a:lnTo>
                    <a:pt x="252" y="24"/>
                  </a:lnTo>
                  <a:lnTo>
                    <a:pt x="261" y="6"/>
                  </a:lnTo>
                  <a:lnTo>
                    <a:pt x="276" y="0"/>
                  </a:lnTo>
                  <a:lnTo>
                    <a:pt x="279" y="36"/>
                  </a:lnTo>
                  <a:lnTo>
                    <a:pt x="273" y="81"/>
                  </a:lnTo>
                  <a:lnTo>
                    <a:pt x="264" y="147"/>
                  </a:lnTo>
                  <a:lnTo>
                    <a:pt x="246" y="222"/>
                  </a:lnTo>
                  <a:lnTo>
                    <a:pt x="225" y="315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rgbClr val="400000"/>
            </a:solidFill>
            <a:ln w="2540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" name="Group 85"/>
            <p:cNvGrpSpPr>
              <a:grpSpLocks/>
            </p:cNvGrpSpPr>
            <p:nvPr/>
          </p:nvGrpSpPr>
          <p:grpSpPr bwMode="auto">
            <a:xfrm>
              <a:off x="3880292" y="4802191"/>
              <a:ext cx="1068128" cy="451174"/>
              <a:chOff x="3880292" y="4802191"/>
              <a:chExt cx="1068128" cy="451174"/>
            </a:xfrm>
          </p:grpSpPr>
          <p:sp>
            <p:nvSpPr>
              <p:cNvPr id="83" name="Freeform 79"/>
              <p:cNvSpPr>
                <a:spLocks/>
              </p:cNvSpPr>
              <p:nvPr/>
            </p:nvSpPr>
            <p:spPr bwMode="auto">
              <a:xfrm>
                <a:off x="3880292" y="4802191"/>
                <a:ext cx="1068128" cy="451174"/>
              </a:xfrm>
              <a:custGeom>
                <a:avLst/>
                <a:gdLst>
                  <a:gd name="T0" fmla="*/ 611413537 w 933"/>
                  <a:gd name="T1" fmla="*/ 0 h 645"/>
                  <a:gd name="T2" fmla="*/ 1222827074 w 933"/>
                  <a:gd name="T3" fmla="*/ 157796866 h 645"/>
                  <a:gd name="T4" fmla="*/ 611413537 w 933"/>
                  <a:gd name="T5" fmla="*/ 315593733 h 645"/>
                  <a:gd name="T6" fmla="*/ 0 w 933"/>
                  <a:gd name="T7" fmla="*/ 157796866 h 645"/>
                  <a:gd name="T8" fmla="*/ 3931352 w 933"/>
                  <a:gd name="T9" fmla="*/ 173209524 h 645"/>
                  <a:gd name="T10" fmla="*/ 11795203 w 933"/>
                  <a:gd name="T11" fmla="*/ 220182010 h 645"/>
                  <a:gd name="T12" fmla="*/ 58978298 w 933"/>
                  <a:gd name="T13" fmla="*/ 268621990 h 645"/>
                  <a:gd name="T14" fmla="*/ 169072211 w 933"/>
                  <a:gd name="T15" fmla="*/ 302383083 h 645"/>
                  <a:gd name="T16" fmla="*/ 267370872 w 933"/>
                  <a:gd name="T17" fmla="*/ 296511528 h 645"/>
                  <a:gd name="T18" fmla="*/ 298826260 w 933"/>
                  <a:gd name="T19" fmla="*/ 306786400 h 645"/>
                  <a:gd name="T20" fmla="*/ 389260000 w 933"/>
                  <a:gd name="T21" fmla="*/ 309722178 h 645"/>
                  <a:gd name="T22" fmla="*/ 467898471 w 933"/>
                  <a:gd name="T23" fmla="*/ 309722178 h 645"/>
                  <a:gd name="T24" fmla="*/ 562264636 w 933"/>
                  <a:gd name="T25" fmla="*/ 315593733 h 645"/>
                  <a:gd name="T26" fmla="*/ 617311708 w 933"/>
                  <a:gd name="T27" fmla="*/ 300914845 h 645"/>
                  <a:gd name="T28" fmla="*/ 656630944 w 933"/>
                  <a:gd name="T29" fmla="*/ 275961085 h 645"/>
                  <a:gd name="T30" fmla="*/ 758860956 w 933"/>
                  <a:gd name="T31" fmla="*/ 262750435 h 645"/>
                  <a:gd name="T32" fmla="*/ 963319834 w 933"/>
                  <a:gd name="T33" fmla="*/ 208438899 h 645"/>
                  <a:gd name="T34" fmla="*/ 1097005235 w 933"/>
                  <a:gd name="T35" fmla="*/ 139448431 h 645"/>
                  <a:gd name="T36" fmla="*/ 1132393119 w 933"/>
                  <a:gd name="T37" fmla="*/ 98347545 h 645"/>
                  <a:gd name="T38" fmla="*/ 1207099380 w 933"/>
                  <a:gd name="T39" fmla="*/ 61650652 h 645"/>
                  <a:gd name="T40" fmla="*/ 1218895723 w 933"/>
                  <a:gd name="T41" fmla="*/ 24953771 h 645"/>
                  <a:gd name="T42" fmla="*/ 1187440048 w 933"/>
                  <a:gd name="T43" fmla="*/ 32293565 h 645"/>
                  <a:gd name="T44" fmla="*/ 1144188317 w 933"/>
                  <a:gd name="T45" fmla="*/ 26422009 h 645"/>
                  <a:gd name="T46" fmla="*/ 1108801578 w 933"/>
                  <a:gd name="T47" fmla="*/ 2935779 h 645"/>
                  <a:gd name="T48" fmla="*/ 1085210036 w 933"/>
                  <a:gd name="T49" fmla="*/ 22017988 h 645"/>
                  <a:gd name="T50" fmla="*/ 1077346189 w 933"/>
                  <a:gd name="T51" fmla="*/ 46971764 h 645"/>
                  <a:gd name="T52" fmla="*/ 1045890801 w 933"/>
                  <a:gd name="T53" fmla="*/ 52843319 h 645"/>
                  <a:gd name="T54" fmla="*/ 1026230611 w 933"/>
                  <a:gd name="T55" fmla="*/ 60183113 h 645"/>
                  <a:gd name="T56" fmla="*/ 975116177 w 933"/>
                  <a:gd name="T57" fmla="*/ 76329540 h 645"/>
                  <a:gd name="T58" fmla="*/ 951524636 w 933"/>
                  <a:gd name="T59" fmla="*/ 74862001 h 645"/>
                  <a:gd name="T60" fmla="*/ 920069248 w 933"/>
                  <a:gd name="T61" fmla="*/ 83669334 h 645"/>
                  <a:gd name="T62" fmla="*/ 892545211 w 933"/>
                  <a:gd name="T63" fmla="*/ 73393763 h 645"/>
                  <a:gd name="T64" fmla="*/ 853227120 w 933"/>
                  <a:gd name="T65" fmla="*/ 49907542 h 645"/>
                  <a:gd name="T66" fmla="*/ 857158472 w 933"/>
                  <a:gd name="T67" fmla="*/ 111558894 h 645"/>
                  <a:gd name="T68" fmla="*/ 833566930 w 933"/>
                  <a:gd name="T69" fmla="*/ 149723303 h 645"/>
                  <a:gd name="T70" fmla="*/ 794247695 w 933"/>
                  <a:gd name="T71" fmla="*/ 176145302 h 645"/>
                  <a:gd name="T72" fmla="*/ 731336918 w 933"/>
                  <a:gd name="T73" fmla="*/ 199631566 h 645"/>
                  <a:gd name="T74" fmla="*/ 648767097 w 933"/>
                  <a:gd name="T75" fmla="*/ 212842216 h 645"/>
                  <a:gd name="T76" fmla="*/ 648767097 w 933"/>
                  <a:gd name="T77" fmla="*/ 179081079 h 645"/>
                  <a:gd name="T78" fmla="*/ 621243060 w 933"/>
                  <a:gd name="T79" fmla="*/ 146787525 h 645"/>
                  <a:gd name="T80" fmla="*/ 609447861 w 933"/>
                  <a:gd name="T81" fmla="*/ 170273746 h 645"/>
                  <a:gd name="T82" fmla="*/ 601584014 w 933"/>
                  <a:gd name="T83" fmla="*/ 199631566 h 645"/>
                  <a:gd name="T84" fmla="*/ 589787528 w 933"/>
                  <a:gd name="T85" fmla="*/ 239264214 h 645"/>
                  <a:gd name="T86" fmla="*/ 511149058 w 933"/>
                  <a:gd name="T87" fmla="*/ 255410641 h 645"/>
                  <a:gd name="T88" fmla="*/ 448238281 w 933"/>
                  <a:gd name="T89" fmla="*/ 258346419 h 645"/>
                  <a:gd name="T90" fmla="*/ 397123847 w 933"/>
                  <a:gd name="T91" fmla="*/ 249539086 h 645"/>
                  <a:gd name="T92" fmla="*/ 365668459 w 933"/>
                  <a:gd name="T93" fmla="*/ 161466414 h 645"/>
                  <a:gd name="T94" fmla="*/ 349940765 w 933"/>
                  <a:gd name="T95" fmla="*/ 91008428 h 645"/>
                  <a:gd name="T96" fmla="*/ 322417873 w 933"/>
                  <a:gd name="T97" fmla="*/ 140915970 h 645"/>
                  <a:gd name="T98" fmla="*/ 306690179 w 933"/>
                  <a:gd name="T99" fmla="*/ 208438899 h 645"/>
                  <a:gd name="T100" fmla="*/ 279166070 w 933"/>
                  <a:gd name="T101" fmla="*/ 248071547 h 645"/>
                  <a:gd name="T102" fmla="*/ 192663752 w 933"/>
                  <a:gd name="T103" fmla="*/ 262750435 h 645"/>
                  <a:gd name="T104" fmla="*/ 98297552 w 933"/>
                  <a:gd name="T105" fmla="*/ 231924420 h 645"/>
                  <a:gd name="T106" fmla="*/ 55046947 w 933"/>
                  <a:gd name="T107" fmla="*/ 199631566 h 645"/>
                  <a:gd name="T108" fmla="*/ 17694720 60000 65536"/>
                  <a:gd name="T109" fmla="*/ 0 60000 65536"/>
                  <a:gd name="T110" fmla="*/ 5898240 60000 65536"/>
                  <a:gd name="T111" fmla="*/ 1179648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33"/>
                  <a:gd name="T163" fmla="*/ 0 h 645"/>
                  <a:gd name="T164" fmla="*/ 933 w 933"/>
                  <a:gd name="T165" fmla="*/ 645 h 64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33" h="645">
                    <a:moveTo>
                      <a:pt x="18" y="297"/>
                    </a:moveTo>
                    <a:lnTo>
                      <a:pt x="3" y="354"/>
                    </a:lnTo>
                    <a:lnTo>
                      <a:pt x="0" y="408"/>
                    </a:lnTo>
                    <a:lnTo>
                      <a:pt x="9" y="450"/>
                    </a:lnTo>
                    <a:lnTo>
                      <a:pt x="21" y="501"/>
                    </a:lnTo>
                    <a:lnTo>
                      <a:pt x="45" y="549"/>
                    </a:lnTo>
                    <a:lnTo>
                      <a:pt x="78" y="588"/>
                    </a:lnTo>
                    <a:lnTo>
                      <a:pt x="129" y="618"/>
                    </a:lnTo>
                    <a:lnTo>
                      <a:pt x="171" y="618"/>
                    </a:lnTo>
                    <a:lnTo>
                      <a:pt x="204" y="606"/>
                    </a:lnTo>
                    <a:lnTo>
                      <a:pt x="219" y="606"/>
                    </a:lnTo>
                    <a:lnTo>
                      <a:pt x="228" y="627"/>
                    </a:lnTo>
                    <a:lnTo>
                      <a:pt x="255" y="642"/>
                    </a:lnTo>
                    <a:lnTo>
                      <a:pt x="297" y="633"/>
                    </a:lnTo>
                    <a:lnTo>
                      <a:pt x="330" y="627"/>
                    </a:lnTo>
                    <a:lnTo>
                      <a:pt x="357" y="633"/>
                    </a:lnTo>
                    <a:lnTo>
                      <a:pt x="396" y="645"/>
                    </a:lnTo>
                    <a:lnTo>
                      <a:pt x="429" y="645"/>
                    </a:lnTo>
                    <a:lnTo>
                      <a:pt x="450" y="639"/>
                    </a:lnTo>
                    <a:lnTo>
                      <a:pt x="471" y="615"/>
                    </a:lnTo>
                    <a:lnTo>
                      <a:pt x="489" y="576"/>
                    </a:lnTo>
                    <a:lnTo>
                      <a:pt x="501" y="564"/>
                    </a:lnTo>
                    <a:lnTo>
                      <a:pt x="525" y="555"/>
                    </a:lnTo>
                    <a:lnTo>
                      <a:pt x="579" y="537"/>
                    </a:lnTo>
                    <a:lnTo>
                      <a:pt x="666" y="495"/>
                    </a:lnTo>
                    <a:lnTo>
                      <a:pt x="735" y="426"/>
                    </a:lnTo>
                    <a:lnTo>
                      <a:pt x="801" y="354"/>
                    </a:lnTo>
                    <a:lnTo>
                      <a:pt x="837" y="285"/>
                    </a:lnTo>
                    <a:lnTo>
                      <a:pt x="861" y="231"/>
                    </a:lnTo>
                    <a:lnTo>
                      <a:pt x="864" y="201"/>
                    </a:lnTo>
                    <a:lnTo>
                      <a:pt x="885" y="180"/>
                    </a:lnTo>
                    <a:lnTo>
                      <a:pt x="921" y="126"/>
                    </a:lnTo>
                    <a:lnTo>
                      <a:pt x="933" y="81"/>
                    </a:lnTo>
                    <a:lnTo>
                      <a:pt x="930" y="51"/>
                    </a:lnTo>
                    <a:lnTo>
                      <a:pt x="912" y="66"/>
                    </a:lnTo>
                    <a:lnTo>
                      <a:pt x="906" y="66"/>
                    </a:lnTo>
                    <a:lnTo>
                      <a:pt x="894" y="30"/>
                    </a:lnTo>
                    <a:lnTo>
                      <a:pt x="873" y="54"/>
                    </a:lnTo>
                    <a:lnTo>
                      <a:pt x="861" y="51"/>
                    </a:lnTo>
                    <a:lnTo>
                      <a:pt x="846" y="6"/>
                    </a:lnTo>
                    <a:lnTo>
                      <a:pt x="834" y="0"/>
                    </a:lnTo>
                    <a:lnTo>
                      <a:pt x="828" y="45"/>
                    </a:lnTo>
                    <a:lnTo>
                      <a:pt x="831" y="75"/>
                    </a:lnTo>
                    <a:lnTo>
                      <a:pt x="822" y="96"/>
                    </a:lnTo>
                    <a:lnTo>
                      <a:pt x="813" y="111"/>
                    </a:lnTo>
                    <a:lnTo>
                      <a:pt x="798" y="108"/>
                    </a:lnTo>
                    <a:lnTo>
                      <a:pt x="798" y="96"/>
                    </a:lnTo>
                    <a:lnTo>
                      <a:pt x="783" y="123"/>
                    </a:lnTo>
                    <a:lnTo>
                      <a:pt x="759" y="150"/>
                    </a:lnTo>
                    <a:lnTo>
                      <a:pt x="744" y="156"/>
                    </a:lnTo>
                    <a:lnTo>
                      <a:pt x="735" y="138"/>
                    </a:lnTo>
                    <a:lnTo>
                      <a:pt x="726" y="153"/>
                    </a:lnTo>
                    <a:lnTo>
                      <a:pt x="714" y="168"/>
                    </a:lnTo>
                    <a:lnTo>
                      <a:pt x="702" y="171"/>
                    </a:lnTo>
                    <a:lnTo>
                      <a:pt x="690" y="171"/>
                    </a:lnTo>
                    <a:lnTo>
                      <a:pt x="681" y="150"/>
                    </a:lnTo>
                    <a:lnTo>
                      <a:pt x="654" y="105"/>
                    </a:lnTo>
                    <a:lnTo>
                      <a:pt x="651" y="102"/>
                    </a:lnTo>
                    <a:lnTo>
                      <a:pt x="654" y="174"/>
                    </a:lnTo>
                    <a:lnTo>
                      <a:pt x="654" y="228"/>
                    </a:lnTo>
                    <a:lnTo>
                      <a:pt x="645" y="270"/>
                    </a:lnTo>
                    <a:lnTo>
                      <a:pt x="636" y="306"/>
                    </a:lnTo>
                    <a:lnTo>
                      <a:pt x="618" y="339"/>
                    </a:lnTo>
                    <a:lnTo>
                      <a:pt x="606" y="360"/>
                    </a:lnTo>
                    <a:lnTo>
                      <a:pt x="582" y="390"/>
                    </a:lnTo>
                    <a:lnTo>
                      <a:pt x="558" y="408"/>
                    </a:lnTo>
                    <a:lnTo>
                      <a:pt x="513" y="429"/>
                    </a:lnTo>
                    <a:lnTo>
                      <a:pt x="495" y="435"/>
                    </a:lnTo>
                    <a:lnTo>
                      <a:pt x="495" y="396"/>
                    </a:lnTo>
                    <a:lnTo>
                      <a:pt x="495" y="366"/>
                    </a:lnTo>
                    <a:lnTo>
                      <a:pt x="486" y="333"/>
                    </a:lnTo>
                    <a:lnTo>
                      <a:pt x="474" y="300"/>
                    </a:lnTo>
                    <a:lnTo>
                      <a:pt x="468" y="324"/>
                    </a:lnTo>
                    <a:lnTo>
                      <a:pt x="465" y="348"/>
                    </a:lnTo>
                    <a:lnTo>
                      <a:pt x="465" y="381"/>
                    </a:lnTo>
                    <a:lnTo>
                      <a:pt x="459" y="408"/>
                    </a:lnTo>
                    <a:lnTo>
                      <a:pt x="456" y="468"/>
                    </a:lnTo>
                    <a:lnTo>
                      <a:pt x="450" y="489"/>
                    </a:lnTo>
                    <a:lnTo>
                      <a:pt x="423" y="510"/>
                    </a:lnTo>
                    <a:lnTo>
                      <a:pt x="390" y="522"/>
                    </a:lnTo>
                    <a:lnTo>
                      <a:pt x="366" y="528"/>
                    </a:lnTo>
                    <a:lnTo>
                      <a:pt x="342" y="528"/>
                    </a:lnTo>
                    <a:lnTo>
                      <a:pt x="318" y="528"/>
                    </a:lnTo>
                    <a:lnTo>
                      <a:pt x="303" y="510"/>
                    </a:lnTo>
                    <a:lnTo>
                      <a:pt x="288" y="444"/>
                    </a:lnTo>
                    <a:lnTo>
                      <a:pt x="279" y="330"/>
                    </a:lnTo>
                    <a:lnTo>
                      <a:pt x="276" y="246"/>
                    </a:lnTo>
                    <a:lnTo>
                      <a:pt x="267" y="186"/>
                    </a:lnTo>
                    <a:lnTo>
                      <a:pt x="252" y="237"/>
                    </a:lnTo>
                    <a:lnTo>
                      <a:pt x="246" y="288"/>
                    </a:lnTo>
                    <a:lnTo>
                      <a:pt x="240" y="366"/>
                    </a:lnTo>
                    <a:lnTo>
                      <a:pt x="234" y="426"/>
                    </a:lnTo>
                    <a:lnTo>
                      <a:pt x="225" y="474"/>
                    </a:lnTo>
                    <a:lnTo>
                      <a:pt x="213" y="507"/>
                    </a:lnTo>
                    <a:lnTo>
                      <a:pt x="186" y="534"/>
                    </a:lnTo>
                    <a:lnTo>
                      <a:pt x="147" y="537"/>
                    </a:lnTo>
                    <a:lnTo>
                      <a:pt x="120" y="522"/>
                    </a:lnTo>
                    <a:lnTo>
                      <a:pt x="75" y="474"/>
                    </a:lnTo>
                    <a:lnTo>
                      <a:pt x="60" y="444"/>
                    </a:lnTo>
                    <a:lnTo>
                      <a:pt x="42" y="408"/>
                    </a:lnTo>
                    <a:lnTo>
                      <a:pt x="18" y="297"/>
                    </a:lnTo>
                    <a:close/>
                  </a:path>
                </a:pathLst>
              </a:custGeom>
              <a:solidFill>
                <a:srgbClr val="404040"/>
              </a:solidFill>
              <a:ln w="25402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80"/>
              <p:cNvSpPr>
                <a:spLocks/>
              </p:cNvSpPr>
              <p:nvPr/>
            </p:nvSpPr>
            <p:spPr bwMode="auto">
              <a:xfrm>
                <a:off x="4127574" y="5152634"/>
                <a:ext cx="18315" cy="83941"/>
              </a:xfrm>
              <a:custGeom>
                <a:avLst/>
                <a:gdLst>
                  <a:gd name="T0" fmla="*/ 10483048 w 16"/>
                  <a:gd name="T1" fmla="*/ 0 h 120"/>
                  <a:gd name="T2" fmla="*/ 20964951 w 16"/>
                  <a:gd name="T3" fmla="*/ 29359068 h 120"/>
                  <a:gd name="T4" fmla="*/ 10483048 w 16"/>
                  <a:gd name="T5" fmla="*/ 58717436 h 120"/>
                  <a:gd name="T6" fmla="*/ 0 w 16"/>
                  <a:gd name="T7" fmla="*/ 29359068 h 120"/>
                  <a:gd name="T8" fmla="*/ 5241524 w 16"/>
                  <a:gd name="T9" fmla="*/ 0 h 120"/>
                  <a:gd name="T10" fmla="*/ 0 w 16"/>
                  <a:gd name="T11" fmla="*/ 23486697 h 120"/>
                  <a:gd name="T12" fmla="*/ 20964951 w 16"/>
                  <a:gd name="T13" fmla="*/ 58717436 h 120"/>
                  <a:gd name="T14" fmla="*/ 17694720 60000 65536"/>
                  <a:gd name="T15" fmla="*/ 0 60000 65536"/>
                  <a:gd name="T16" fmla="*/ 5898240 60000 65536"/>
                  <a:gd name="T17" fmla="*/ 11796480 60000 65536"/>
                  <a:gd name="T18" fmla="*/ 0 60000 65536"/>
                  <a:gd name="T19" fmla="*/ 0 60000 65536"/>
                  <a:gd name="T20" fmla="*/ 0 60000 65536"/>
                  <a:gd name="T21" fmla="*/ 0 w 16"/>
                  <a:gd name="T22" fmla="*/ 0 h 120"/>
                  <a:gd name="T23" fmla="*/ 16 w 16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" h="120">
                    <a:moveTo>
                      <a:pt x="4" y="0"/>
                    </a:moveTo>
                    <a:lnTo>
                      <a:pt x="0" y="48"/>
                    </a:lnTo>
                    <a:lnTo>
                      <a:pt x="16" y="120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81"/>
              <p:cNvSpPr>
                <a:spLocks/>
              </p:cNvSpPr>
              <p:nvPr/>
            </p:nvSpPr>
            <p:spPr bwMode="auto">
              <a:xfrm>
                <a:off x="4440116" y="5102269"/>
                <a:ext cx="6867" cy="102824"/>
              </a:xfrm>
              <a:custGeom>
                <a:avLst/>
                <a:gdLst>
                  <a:gd name="T0" fmla="*/ 3930213 w 6"/>
                  <a:gd name="T1" fmla="*/ 0 h 147"/>
                  <a:gd name="T2" fmla="*/ 7859281 w 6"/>
                  <a:gd name="T3" fmla="*/ 35961816 h 147"/>
                  <a:gd name="T4" fmla="*/ 3930213 w 6"/>
                  <a:gd name="T5" fmla="*/ 71923631 h 147"/>
                  <a:gd name="T6" fmla="*/ 0 w 6"/>
                  <a:gd name="T7" fmla="*/ 35961816 h 147"/>
                  <a:gd name="T8" fmla="*/ 7859281 w 6"/>
                  <a:gd name="T9" fmla="*/ 0 h 147"/>
                  <a:gd name="T10" fmla="*/ 7859281 w 6"/>
                  <a:gd name="T11" fmla="*/ 29356600 h 147"/>
                  <a:gd name="T12" fmla="*/ 7859281 w 6"/>
                  <a:gd name="T13" fmla="*/ 54309957 h 147"/>
                  <a:gd name="T14" fmla="*/ 0 w 6"/>
                  <a:gd name="T15" fmla="*/ 71923631 h 147"/>
                  <a:gd name="T16" fmla="*/ 17694720 60000 65536"/>
                  <a:gd name="T17" fmla="*/ 0 60000 65536"/>
                  <a:gd name="T18" fmla="*/ 5898240 60000 65536"/>
                  <a:gd name="T19" fmla="*/ 1179648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47"/>
                  <a:gd name="T26" fmla="*/ 6 w 6"/>
                  <a:gd name="T27" fmla="*/ 147 h 14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47">
                    <a:moveTo>
                      <a:pt x="6" y="0"/>
                    </a:moveTo>
                    <a:lnTo>
                      <a:pt x="6" y="60"/>
                    </a:lnTo>
                    <a:lnTo>
                      <a:pt x="6" y="111"/>
                    </a:lnTo>
                    <a:lnTo>
                      <a:pt x="0" y="147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82"/>
              <p:cNvSpPr>
                <a:spLocks/>
              </p:cNvSpPr>
              <p:nvPr/>
            </p:nvSpPr>
            <p:spPr bwMode="auto">
              <a:xfrm>
                <a:off x="4673662" y="4844162"/>
                <a:ext cx="157990" cy="111218"/>
              </a:xfrm>
              <a:custGeom>
                <a:avLst/>
                <a:gdLst>
                  <a:gd name="T0" fmla="*/ 90437822 w 138"/>
                  <a:gd name="T1" fmla="*/ 0 h 159"/>
                  <a:gd name="T2" fmla="*/ 180875644 w 138"/>
                  <a:gd name="T3" fmla="*/ 38897617 h 159"/>
                  <a:gd name="T4" fmla="*/ 90437822 w 138"/>
                  <a:gd name="T5" fmla="*/ 77795234 h 159"/>
                  <a:gd name="T6" fmla="*/ 0 w 138"/>
                  <a:gd name="T7" fmla="*/ 38897617 h 159"/>
                  <a:gd name="T8" fmla="*/ 0 w 138"/>
                  <a:gd name="T9" fmla="*/ 54310059 h 159"/>
                  <a:gd name="T10" fmla="*/ 23592027 w 138"/>
                  <a:gd name="T11" fmla="*/ 67520514 h 159"/>
                  <a:gd name="T12" fmla="*/ 62913211 w 138"/>
                  <a:gd name="T13" fmla="*/ 76327717 h 159"/>
                  <a:gd name="T14" fmla="*/ 110098410 w 138"/>
                  <a:gd name="T15" fmla="*/ 77795234 h 159"/>
                  <a:gd name="T16" fmla="*/ 141554434 w 138"/>
                  <a:gd name="T17" fmla="*/ 70456248 h 159"/>
                  <a:gd name="T18" fmla="*/ 165147632 w 138"/>
                  <a:gd name="T19" fmla="*/ 52841842 h 159"/>
                  <a:gd name="T20" fmla="*/ 180875644 w 138"/>
                  <a:gd name="T21" fmla="*/ 30824872 h 159"/>
                  <a:gd name="T22" fmla="*/ 180875644 w 138"/>
                  <a:gd name="T23" fmla="*/ 0 h 159"/>
                  <a:gd name="T24" fmla="*/ 17694720 60000 65536"/>
                  <a:gd name="T25" fmla="*/ 0 60000 65536"/>
                  <a:gd name="T26" fmla="*/ 5898240 60000 65536"/>
                  <a:gd name="T27" fmla="*/ 1179648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8"/>
                  <a:gd name="T37" fmla="*/ 0 h 159"/>
                  <a:gd name="T38" fmla="*/ 138 w 138"/>
                  <a:gd name="T39" fmla="*/ 159 h 15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8" h="159">
                    <a:moveTo>
                      <a:pt x="0" y="111"/>
                    </a:moveTo>
                    <a:lnTo>
                      <a:pt x="18" y="138"/>
                    </a:lnTo>
                    <a:lnTo>
                      <a:pt x="48" y="156"/>
                    </a:lnTo>
                    <a:lnTo>
                      <a:pt x="84" y="159"/>
                    </a:lnTo>
                    <a:lnTo>
                      <a:pt x="108" y="144"/>
                    </a:lnTo>
                    <a:lnTo>
                      <a:pt x="126" y="108"/>
                    </a:lnTo>
                    <a:lnTo>
                      <a:pt x="138" y="63"/>
                    </a:lnTo>
                    <a:lnTo>
                      <a:pt x="138" y="0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83"/>
              <p:cNvSpPr>
                <a:spLocks/>
              </p:cNvSpPr>
              <p:nvPr/>
            </p:nvSpPr>
            <p:spPr bwMode="auto">
              <a:xfrm>
                <a:off x="4446983" y="4932291"/>
                <a:ext cx="202631" cy="199357"/>
              </a:xfrm>
              <a:custGeom>
                <a:avLst/>
                <a:gdLst>
                  <a:gd name="T0" fmla="*/ 115987354 w 177"/>
                  <a:gd name="T1" fmla="*/ 0 h 285"/>
                  <a:gd name="T2" fmla="*/ 231973563 w 177"/>
                  <a:gd name="T3" fmla="*/ 69725278 h 285"/>
                  <a:gd name="T4" fmla="*/ 115987354 w 177"/>
                  <a:gd name="T5" fmla="*/ 139449856 h 285"/>
                  <a:gd name="T6" fmla="*/ 0 w 177"/>
                  <a:gd name="T7" fmla="*/ 69725278 h 285"/>
                  <a:gd name="T8" fmla="*/ 216246197 w 177"/>
                  <a:gd name="T9" fmla="*/ 0 h 285"/>
                  <a:gd name="T10" fmla="*/ 231973563 w 177"/>
                  <a:gd name="T11" fmla="*/ 24953901 h 285"/>
                  <a:gd name="T12" fmla="*/ 228042294 w 177"/>
                  <a:gd name="T13" fmla="*/ 46972708 h 285"/>
                  <a:gd name="T14" fmla="*/ 208382515 w 177"/>
                  <a:gd name="T15" fmla="*/ 77798183 h 285"/>
                  <a:gd name="T16" fmla="*/ 180861342 w 177"/>
                  <a:gd name="T17" fmla="*/ 104220341 h 285"/>
                  <a:gd name="T18" fmla="*/ 110089306 w 177"/>
                  <a:gd name="T19" fmla="*/ 121835098 h 285"/>
                  <a:gd name="T20" fmla="*/ 27522326 w 177"/>
                  <a:gd name="T21" fmla="*/ 137982309 h 285"/>
                  <a:gd name="T22" fmla="*/ 0 w 177"/>
                  <a:gd name="T23" fmla="*/ 139449856 h 285"/>
                  <a:gd name="T24" fmla="*/ 17694720 60000 65536"/>
                  <a:gd name="T25" fmla="*/ 0 60000 65536"/>
                  <a:gd name="T26" fmla="*/ 5898240 60000 65536"/>
                  <a:gd name="T27" fmla="*/ 1179648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7"/>
                  <a:gd name="T37" fmla="*/ 0 h 285"/>
                  <a:gd name="T38" fmla="*/ 177 w 177"/>
                  <a:gd name="T39" fmla="*/ 285 h 28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7" h="285">
                    <a:moveTo>
                      <a:pt x="165" y="0"/>
                    </a:moveTo>
                    <a:lnTo>
                      <a:pt x="177" y="51"/>
                    </a:lnTo>
                    <a:lnTo>
                      <a:pt x="174" y="96"/>
                    </a:lnTo>
                    <a:lnTo>
                      <a:pt x="159" y="159"/>
                    </a:lnTo>
                    <a:lnTo>
                      <a:pt x="138" y="213"/>
                    </a:lnTo>
                    <a:lnTo>
                      <a:pt x="84" y="249"/>
                    </a:lnTo>
                    <a:lnTo>
                      <a:pt x="21" y="282"/>
                    </a:lnTo>
                    <a:lnTo>
                      <a:pt x="0" y="285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84"/>
              <p:cNvSpPr>
                <a:spLocks/>
              </p:cNvSpPr>
              <p:nvPr/>
            </p:nvSpPr>
            <p:spPr bwMode="auto">
              <a:xfrm>
                <a:off x="4859121" y="4844162"/>
                <a:ext cx="65251" cy="54562"/>
              </a:xfrm>
              <a:custGeom>
                <a:avLst/>
                <a:gdLst>
                  <a:gd name="T0" fmla="*/ 37348756 w 57"/>
                  <a:gd name="T1" fmla="*/ 0 h 78"/>
                  <a:gd name="T2" fmla="*/ 74696366 w 57"/>
                  <a:gd name="T3" fmla="*/ 19083407 h 78"/>
                  <a:gd name="T4" fmla="*/ 37348756 w 57"/>
                  <a:gd name="T5" fmla="*/ 38166815 h 78"/>
                  <a:gd name="T6" fmla="*/ 0 w 57"/>
                  <a:gd name="T7" fmla="*/ 19083407 h 78"/>
                  <a:gd name="T8" fmla="*/ 11794406 w 57"/>
                  <a:gd name="T9" fmla="*/ 0 h 78"/>
                  <a:gd name="T10" fmla="*/ 15725491 w 57"/>
                  <a:gd name="T11" fmla="*/ 20551684 h 78"/>
                  <a:gd name="T12" fmla="*/ 0 w 57"/>
                  <a:gd name="T13" fmla="*/ 38166815 h 78"/>
                  <a:gd name="T14" fmla="*/ 39314307 w 57"/>
                  <a:gd name="T15" fmla="*/ 20551684 h 78"/>
                  <a:gd name="T16" fmla="*/ 74696366 w 57"/>
                  <a:gd name="T17" fmla="*/ 5871711 h 78"/>
                  <a:gd name="T18" fmla="*/ 17694720 60000 65536"/>
                  <a:gd name="T19" fmla="*/ 0 60000 65536"/>
                  <a:gd name="T20" fmla="*/ 5898240 60000 65536"/>
                  <a:gd name="T21" fmla="*/ 1179648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7"/>
                  <a:gd name="T28" fmla="*/ 0 h 78"/>
                  <a:gd name="T29" fmla="*/ 57 w 57"/>
                  <a:gd name="T30" fmla="*/ 78 h 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7" h="78">
                    <a:moveTo>
                      <a:pt x="9" y="0"/>
                    </a:moveTo>
                    <a:lnTo>
                      <a:pt x="12" y="42"/>
                    </a:lnTo>
                    <a:lnTo>
                      <a:pt x="0" y="78"/>
                    </a:lnTo>
                    <a:lnTo>
                      <a:pt x="30" y="42"/>
                    </a:lnTo>
                    <a:lnTo>
                      <a:pt x="57" y="12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115" name="Picture 14" descr="FORGETME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5161735"/>
            <a:ext cx="1061467" cy="169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4" descr="D:\Картинки\БИОЛОГИЯ\SWERI\BUTRFLY3.WMF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3212976"/>
            <a:ext cx="6429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175" descr="H:\Библиотека графики\Люди\J0079211.WMF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724"/>
          <a:stretch>
            <a:fillRect/>
          </a:stretch>
        </p:blipFill>
        <p:spPr bwMode="auto">
          <a:xfrm>
            <a:off x="7358063" y="1990725"/>
            <a:ext cx="130492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" name="TextBox 117"/>
          <p:cNvSpPr txBox="1"/>
          <p:nvPr/>
        </p:nvSpPr>
        <p:spPr>
          <a:xfrm>
            <a:off x="1115616" y="213285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9" name="TextBox 118"/>
          <p:cNvSpPr txBox="1"/>
          <p:nvPr/>
        </p:nvSpPr>
        <p:spPr>
          <a:xfrm>
            <a:off x="395536" y="220486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Растениям, птицам, рыбам, человеку, насекомым, животным</a:t>
            </a:r>
            <a:endParaRPr lang="ru-RU" sz="2400" b="1" dirty="0"/>
          </a:p>
        </p:txBody>
      </p:sp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3050"/>
            <a:ext cx="9144000" cy="5853113"/>
          </a:xfrm>
        </p:spPr>
        <p:txBody>
          <a:bodyPr>
            <a:prstTxWarp prst="textWave2">
              <a:avLst/>
            </a:prstTxWarp>
          </a:bodyPr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СПАСИБО ЗА ВНИМАНИЕ!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Picture 16" descr="sari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221088"/>
            <a:ext cx="1333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содержится вода на Земле?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040" y="1556792"/>
            <a:ext cx="3888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</a:rPr>
              <a:t>Она и в озере, и в лужице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</a:rPr>
              <a:t>Она снежинкою над нами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</a:rPr>
              <a:t>кружится,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</a:rPr>
              <a:t>Она и в чайнике у нас кипит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</a:rPr>
              <a:t>Она в реченьке бежит, журчит</a:t>
            </a:r>
            <a:endParaRPr lang="ru-RU" sz="3200" b="1" i="1" dirty="0">
              <a:solidFill>
                <a:schemeClr val="tx2"/>
              </a:solidFill>
            </a:endParaRPr>
          </a:p>
        </p:txBody>
      </p:sp>
      <p:pic>
        <p:nvPicPr>
          <p:cNvPr id="10245" name="Picture 5" descr="http://homeprints.ru/wp-content/uploads/534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4053674" cy="4221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98178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Где</a:t>
            </a:r>
            <a:r>
              <a:rPr lang="ru-RU" dirty="0" smtClean="0"/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встречается</a:t>
            </a:r>
            <a:r>
              <a:rPr lang="ru-RU" dirty="0" smtClean="0"/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5085184"/>
            <a:ext cx="2232248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Море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64087" y="2348880"/>
            <a:ext cx="2664297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Река</a:t>
            </a:r>
            <a:endParaRPr lang="ru-RU" sz="3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Wave1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5" descr="ANd9GcSQ9nKR5YbCEoDLXCooK6nWpb8Qcs_NIXrgxI9fQ6N1bcuC1HAP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276872"/>
            <a:ext cx="3539014" cy="2650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7" descr="000944-000679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356992"/>
            <a:ext cx="3767176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515719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Озеро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04048" y="2564904"/>
            <a:ext cx="2880320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Болото</a:t>
            </a:r>
            <a:endParaRPr lang="ru-RU" sz="3600" dirty="0"/>
          </a:p>
        </p:txBody>
      </p:sp>
      <p:pic>
        <p:nvPicPr>
          <p:cNvPr id="8" name="Picture 7" descr="apshi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3180522" cy="23853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6" descr="300px-L%C3%BCtt-Witt_Moor-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501009"/>
            <a:ext cx="3456384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467544" y="476672"/>
            <a:ext cx="8352928" cy="14401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ГДЕ ВСТРЕЧАЕТСЯ ВОДА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27687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Роса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5013176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Туман</a:t>
            </a:r>
            <a:endParaRPr lang="ru-RU" sz="3600" dirty="0"/>
          </a:p>
        </p:txBody>
      </p:sp>
      <p:pic>
        <p:nvPicPr>
          <p:cNvPr id="10" name="Содержимое 9" descr="77472511_phpThumb_generated_thumbnailjpg__27_.jpg"/>
          <p:cNvPicPr>
            <a:picLocks noGrp="1" noChangeAspect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0054" y="2038001"/>
            <a:ext cx="3974592" cy="2383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827584" y="260648"/>
            <a:ext cx="7704856" cy="158417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Где встречается вода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Picture 5" descr="Dew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405" y="3213100"/>
            <a:ext cx="3973777" cy="2913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5936" y="5373216"/>
            <a:ext cx="1656184" cy="61808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Снег</a:t>
            </a:r>
            <a:endParaRPr lang="ru-RU" sz="3600" dirty="0"/>
          </a:p>
        </p:txBody>
      </p:sp>
      <p:pic>
        <p:nvPicPr>
          <p:cNvPr id="10" name="Содержимое 9" descr="16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2492896"/>
            <a:ext cx="2292735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60232" y="2852936"/>
            <a:ext cx="1944216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Лёд</a:t>
            </a:r>
            <a:endParaRPr lang="ru-RU" sz="3600" dirty="0"/>
          </a:p>
        </p:txBody>
      </p:sp>
      <p:pic>
        <p:nvPicPr>
          <p:cNvPr id="9" name="Содержимое 8" descr="л.jpg"/>
          <p:cNvPicPr>
            <a:picLocks noGrp="1" noChangeAspect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3717032"/>
            <a:ext cx="2599868" cy="17641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95536" y="332656"/>
            <a:ext cx="8496944" cy="187220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Где встречается вода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7650" name="Picture 2" descr="https://im1-tub-ru.yandex.net/i?id=e002e948391baa2317786ab2e404babd&amp;n=33&amp;h=215&amp;w=38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2952328" cy="1661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683568" y="292494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Иней</a:t>
            </a:r>
            <a:endParaRPr lang="ru-RU" sz="3600" b="1" dirty="0"/>
          </a:p>
        </p:txBody>
      </p:sp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rgbClr val="000066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СОСТОЯНИЯ ВОДЫ</a:t>
            </a:r>
            <a:endParaRPr lang="ru-RU" b="1" dirty="0">
              <a:ln w="12700">
                <a:solidFill>
                  <a:srgbClr val="000066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628800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ПАР- ГАЗООБРАЗНОЕ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1628800"/>
            <a:ext cx="214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ЛЕД- ТВЕРДОЕ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1628800"/>
            <a:ext cx="289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ВОДА-ЖИДКОЕ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" name="Рисунок 15" descr="облако и солнце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37112"/>
            <a:ext cx="34544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мальч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509120"/>
            <a:ext cx="15224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7b970c947e91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4460875"/>
            <a:ext cx="17145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 descr="C:\Users\ASUS\Desktop\ws_Excelsior_Geyser_1440x900.jpg"/>
          <p:cNvPicPr>
            <a:picLocks noGrp="1" noChangeAspect="1" noChangeArrowheads="1"/>
          </p:cNvPicPr>
          <p:nvPr>
            <p:ph idx="1"/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2204865"/>
            <a:ext cx="2592288" cy="18722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194" name="Picture 2" descr="C:\Users\ASUS\Desktop\подготовка  к открытому занятию\л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8500" y="2524125"/>
            <a:ext cx="2667000" cy="1809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Picture 5" descr="water-play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2204864"/>
            <a:ext cx="2531867" cy="18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hecker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Вода жидкая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0188" cy="1944216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600" dirty="0" smtClean="0"/>
              <a:t>Вода при нагревании </a:t>
            </a:r>
          </a:p>
          <a:p>
            <a:pPr algn="ctr"/>
            <a:r>
              <a:rPr lang="ru-RU" sz="3600" dirty="0" smtClean="0"/>
              <a:t>превращается в пар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4581128"/>
            <a:ext cx="4041775" cy="16561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Пар при охлаждении </a:t>
            </a:r>
          </a:p>
          <a:p>
            <a:pPr algn="ctr"/>
            <a:r>
              <a:rPr lang="ru-RU" sz="3200" dirty="0" smtClean="0"/>
              <a:t>превращается в воду</a:t>
            </a:r>
            <a:endParaRPr lang="ru-RU" sz="3200" dirty="0"/>
          </a:p>
        </p:txBody>
      </p:sp>
      <p:pic>
        <p:nvPicPr>
          <p:cNvPr id="8" name="Picture 5" descr="%D0%92%D0%BE%D0%B4%D1%8F%D0%BD%D0%BE%D0%B9-%D0%BF%D0%B0%D1%8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3866492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5" descr="paroizoli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9274" y="1556793"/>
            <a:ext cx="3856509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C:\Users\ASUS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Облако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4005064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Дождь</a:t>
            </a:r>
            <a:endParaRPr lang="ru-RU" sz="3600" dirty="0"/>
          </a:p>
        </p:txBody>
      </p:sp>
      <p:pic>
        <p:nvPicPr>
          <p:cNvPr id="7" name="Picture 5" descr="cloud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5" descr="4658111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4041775" cy="29114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1117</TotalTime>
  <Words>149</Words>
  <Application>Microsoft Office PowerPoint</Application>
  <PresentationFormat>Экран (4:3)</PresentationFormat>
  <Paragraphs>66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ВОДА  ВОКРУГ НАС</vt:lpstr>
      <vt:lpstr>Где содержится вода на Земле? </vt:lpstr>
      <vt:lpstr>Где встречается вода</vt:lpstr>
      <vt:lpstr>Презентация PowerPoint</vt:lpstr>
      <vt:lpstr>Презентация PowerPoint</vt:lpstr>
      <vt:lpstr>Презентация PowerPoint</vt:lpstr>
      <vt:lpstr>СОСТОЯНИЯ ВОДЫ</vt:lpstr>
      <vt:lpstr>Вода жидкая</vt:lpstr>
      <vt:lpstr>Презентация PowerPoint</vt:lpstr>
      <vt:lpstr>Вода твёрдая</vt:lpstr>
      <vt:lpstr>Презентация PowerPoint</vt:lpstr>
      <vt:lpstr>Свойства воды</vt:lpstr>
      <vt:lpstr>Презентация PowerPoint</vt:lpstr>
      <vt:lpstr>Презентация PowerPoint</vt:lpstr>
      <vt:lpstr>Как человек использует воду</vt:lpstr>
      <vt:lpstr>Вода нужна всем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воды в жизни человека</dc:title>
  <dc:creator>user</dc:creator>
  <cp:lastModifiedBy>admin</cp:lastModifiedBy>
  <cp:revision>80</cp:revision>
  <dcterms:created xsi:type="dcterms:W3CDTF">2012-03-18T16:11:41Z</dcterms:created>
  <dcterms:modified xsi:type="dcterms:W3CDTF">2020-05-27T04:04:51Z</dcterms:modified>
</cp:coreProperties>
</file>