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6" r:id="rId5"/>
    <p:sldId id="267" r:id="rId6"/>
    <p:sldId id="268" r:id="rId7"/>
    <p:sldId id="269" r:id="rId8"/>
    <p:sldId id="265" r:id="rId9"/>
    <p:sldId id="261" r:id="rId10"/>
    <p:sldId id="270" r:id="rId11"/>
    <p:sldId id="264" r:id="rId12"/>
    <p:sldId id="274" r:id="rId13"/>
    <p:sldId id="273" r:id="rId14"/>
    <p:sldId id="272" r:id="rId15"/>
    <p:sldId id="271" r:id="rId16"/>
    <p:sldId id="278" r:id="rId17"/>
    <p:sldId id="277" r:id="rId18"/>
    <p:sldId id="276" r:id="rId19"/>
    <p:sldId id="290" r:id="rId20"/>
    <p:sldId id="275" r:id="rId21"/>
    <p:sldId id="281" r:id="rId22"/>
    <p:sldId id="284" r:id="rId23"/>
    <p:sldId id="283" r:id="rId24"/>
    <p:sldId id="287" r:id="rId25"/>
    <p:sldId id="263" r:id="rId26"/>
    <p:sldId id="282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65B01-45C3-4EA3-A1F6-0DAE2B332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83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BDCD9-F7F6-41FD-96C0-0ADDA1F09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06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1280-FF0B-451B-9EF1-144952859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1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CA0C0-8467-462C-9F82-2603B04D1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0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E0CAE-8125-41A8-8022-72E01FA29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91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0DC1A-C834-4676-9DF2-6B607F789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03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5430-4FA1-40A4-8295-1841E0285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45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4126-777F-4964-9C11-BAA84FA71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34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BEF3-A7E7-4D89-8979-435CCA39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3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14AE-B276-48DB-9F36-A423AFE97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82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3AC2D-FE62-4347-857C-D94DCB5D3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50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3B2A8C5-545C-401A-971F-D1A1B3D72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den_pobedy_str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04_warkids_806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443865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787900" y="836613"/>
            <a:ext cx="3313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 становились сынами полка, участвовали в боевых действиях и удостаивались наград.</a:t>
            </a: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51911920_Sestr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1054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35600" y="692150"/>
            <a:ext cx="3313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Женщины тоже участвовали в войне: они были связистками, снайперами, врачами и медсестрами.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250507471_s16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129463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380288" y="333375"/>
            <a:ext cx="143986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Солдаты боролись до последней капли крови: даже раненые, пока могли держать оружие в руках.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74245040_seva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11188" y="4941888"/>
            <a:ext cx="6624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Сражались и на море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51912334_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9216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684213" y="5734050"/>
            <a:ext cx="6337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 на суше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74002922_41_V_Panteleev_Na_novuye_pozicii_19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13788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3bf3994928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5589588"/>
            <a:ext cx="547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 в воздухе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502392SovietPictures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9325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11188" y="5661025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 в партизанских отрядах громили врага.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8264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993062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0825" y="5516563"/>
            <a:ext cx="889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Иногда выпадали минуты затишья: солдаты отдыхали, пели песни и писали письма домой.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53341336_1262654265_0_29209_f5e241_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180387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39750" y="5661025"/>
            <a:ext cx="7777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Вот такие солдатские треугольники приходили с фронта.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56325" y="188913"/>
            <a:ext cx="287972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НАРОДНАЯ СВЯЩЕННАЯ ВОЙНА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В четыре часа утра 22 июня 1941 года войска фашистской Германии напали на нашу Родину. Сотни самолетов  и танков вторглись на нашу землю. Началась Великая Отечественная война. До этого германская армия уже успела завоевать много стран, и от многих городов не осталось камня на камне – было разрушено много городов и сел и деревень.</a:t>
            </a:r>
          </a:p>
        </p:txBody>
      </p:sp>
      <p:pic>
        <p:nvPicPr>
          <p:cNvPr id="3078" name="Picture 7" descr="762_233124354_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5903913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2e88f3b3dd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5288" y="4437063"/>
            <a:ext cx="83518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Это - город Ленинград. Во время войны фашисты окружили его в кольцо. Жители умирали от голода и холода. Блокада длилась 900 дней и ночей. Три зимы без топлива, воды, электричества, под непрерывным вражеским огнем. Ленинградцы выстояли!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show_image_NpAdvSingle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44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6804025" y="404813"/>
            <a:ext cx="19431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Вот такой кусок хлеба получали жители блокадного Ленинграда на день (чуть больше спичечного коробка).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img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58775" y="5084763"/>
            <a:ext cx="87852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Это дневник Ленинградской девочки Тани, у которой умерли все родные – она осталась одна. Ее перевезли в Шатки, около Арзамаса, где она все равно умерла.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67400053_1291398881_A_Kitaev_Vozvr_spobedoy_19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348162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72000" y="765175"/>
            <a:ext cx="3240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 вот долгожданная победа! Солдаты возвращаются домой.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74108909_4000579_113e470137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7752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219700" y="836613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Но не все…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42879_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13752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9750" y="5734050"/>
            <a:ext cx="792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9 мая война, которая длилась 4года закончилась в Берлине.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58765454_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208963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79388" y="5445125"/>
            <a:ext cx="8713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Чтобы люди не забывали эту войну, помнили тех, кто отдал свою жизнь, чтобы жили мы с вами в мире – во многих городах был зажжен Вечный огонь.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7137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У каждого из нас через войну прошли бабушки и дедушки, прабабушки и прадедушки. Они воевали на фронте, трудились день и ночь в тылу – на заводах и фабриках, в колхозах. К сожалению, с каждым годом таких людей становится все и меньше, и поэтому все они должны быть окружены вниманием, почетом и уважением.</a:t>
            </a:r>
          </a:p>
        </p:txBody>
      </p:sp>
      <p:pic>
        <p:nvPicPr>
          <p:cNvPr id="28678" name="Picture 10" descr="8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24025"/>
            <a:ext cx="7620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1" name="Picture 4" descr="d84597bee1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6961188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4213" y="5661025"/>
            <a:ext cx="763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Каждый год в День Победы звучит праздничный салют.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den_pobedy_str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387350"/>
            <a:ext cx="10160001" cy="765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7af4e54c66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5013325"/>
            <a:ext cx="63722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Брестская крепость первой приняла удар врага. Нападение было неожиданным, так как Германия напала без объявления войны. Солдаты выскакивали из постели и брались за оружие. Немцев было в 10 раз больше, чем наших защитников и они рассчитывали захватить крепость в течение часа, но это сделать не удалось, бои продолжались неделю. В живых не осталось никого.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a9f4222015d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488237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1188" y="5084763"/>
            <a:ext cx="83534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На защиту Родины встал весь народ: и молодые и старые, женщины и дети. Все, кто остались в тылу рыли окопы, заменили своих мужчин у станков и в поле, шили теплые вещи для фронта.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0_8233e_78247eb4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123238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E49d2096cd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7272337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07950" y="5445125"/>
            <a:ext cx="903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Подросткам небольшого роста ставили подставки, так как они недоставали до станка. Иногда они от голода и усталости падали прямо у станка.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jpg20452109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00417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323850" y="5661025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Дети быстро становились взрослыми, оказывая посильную помощь взрослым.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22_warkids_768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8962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755650" y="5661025"/>
            <a:ext cx="7777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Собирали грибы и ягоды.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1410866-fbf5bd16360fd2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young-soldier-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506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940425" y="765175"/>
            <a:ext cx="28082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Боролись против фашистов в партизанских отрядах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512</Words>
  <Application>Microsoft Office PowerPoint</Application>
  <PresentationFormat>Экран (4:3)</PresentationFormat>
  <Paragraphs>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13</cp:revision>
  <dcterms:created xsi:type="dcterms:W3CDTF">2013-05-06T16:38:11Z</dcterms:created>
  <dcterms:modified xsi:type="dcterms:W3CDTF">2020-04-30T10:57:08Z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1733084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