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61" r:id="rId2"/>
  </p:sldMasterIdLst>
  <p:notesMasterIdLst>
    <p:notesMasterId r:id="rId15"/>
  </p:notesMasterIdLst>
  <p:sldIdLst>
    <p:sldId id="287" r:id="rId3"/>
    <p:sldId id="288" r:id="rId4"/>
    <p:sldId id="299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4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6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7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0" name="PlaceHolder 5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1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2" name="PlaceHolder 7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9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3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58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5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9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22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0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11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4" name="PlaceHolder 5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5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06" name="PlaceHolder 7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3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4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68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651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cap="all" spc="-1">
                <a:solidFill>
                  <a:srgbClr val="E9D596"/>
                </a:solidFill>
                <a:uFill>
                  <a:solidFill>
                    <a:srgbClr val="FFFFFF"/>
                  </a:solidFill>
                </a:uFill>
                <a:latin typeface="Lucida Sans"/>
              </a:rPr>
              <a:t>Образец заголовка</a:t>
            </a:r>
            <a:endParaRPr lang="ru-RU" sz="4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577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C882544F-7169-4EE0-A62A-D7CB8F8636A1}" type="datetime">
              <a:rPr lang="ru-RU" sz="1200" b="0" strike="noStrike" spc="-1">
                <a:solidFill>
                  <a:srgbClr val="BCBCBC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06.06.2022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8578" name="PlaceHolder 3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8579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/>
          <a:lstStyle/>
          <a:p>
            <a:pPr algn="r">
              <a:lnSpc>
                <a:spcPct val="100000"/>
              </a:lnSpc>
            </a:pPr>
            <a:fld id="{2B7AEED0-BF65-4E77-99C2-52779897E255}" type="slidenum">
              <a:rPr lang="ru-RU" sz="1200" b="0" strike="noStrike" spc="-1">
                <a:solidFill>
                  <a:srgbClr val="BCBCBC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858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trike="noStrike" spc="-1">
                <a:solidFill>
                  <a:srgbClr val="E9D596"/>
                </a:solidFill>
                <a:uFill>
                  <a:solidFill>
                    <a:srgbClr val="FFFFFF"/>
                  </a:solidFill>
                </a:uFill>
                <a:latin typeface="Lucida Sans"/>
              </a:rPr>
              <a:t>Образец заголовка</a:t>
            </a:r>
            <a:endParaRPr lang="ru-RU" sz="41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5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548640" indent="-41112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lang="ru-RU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Образец текста</a:t>
            </a:r>
          </a:p>
          <a:p>
            <a:pPr marL="868680" lvl="1" indent="-28296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lang="ru-RU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Второй уровень</a:t>
            </a:r>
          </a:p>
          <a:p>
            <a:pPr marL="1134000" lvl="2" indent="-22824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lang="ru-RU" sz="2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Третий уровень</a:t>
            </a:r>
          </a:p>
          <a:p>
            <a:pPr marL="1353240" lvl="3" indent="-18252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Четвертый уровень</a:t>
            </a:r>
          </a:p>
          <a:p>
            <a:pPr marL="1545480" lvl="4" indent="-18252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Пятый уровень</a:t>
            </a:r>
          </a:p>
        </p:txBody>
      </p:sp>
      <p:sp>
        <p:nvSpPr>
          <p:cNvPr id="1048587" name="PlaceHolder 3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EACC64ED-C514-4865-9E18-244E24C67D5F}" type="datetime">
              <a:rPr lang="ru-RU" sz="1200" b="0" strike="noStrike" spc="-1">
                <a:solidFill>
                  <a:srgbClr val="BCBCBC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06.06.2022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8588" name="PlaceHolder 4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8589" name="PlaceHolder 5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/>
          <a:lstStyle/>
          <a:p>
            <a:pPr algn="r">
              <a:lnSpc>
                <a:spcPct val="100000"/>
              </a:lnSpc>
            </a:pPr>
            <a:fld id="{E409C3B5-8F23-4130-8118-942CBC89F989}" type="slidenum">
              <a:rPr lang="ru-RU" sz="1200" b="0" strike="noStrike" spc="-1">
                <a:solidFill>
                  <a:srgbClr val="BCBCBC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extShape 1"/>
          <p:cNvSpPr txBox="1"/>
          <p:nvPr/>
        </p:nvSpPr>
        <p:spPr>
          <a:xfrm>
            <a:off x="3996000" y="692640"/>
            <a:ext cx="4727520" cy="280800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i="1" strike="noStrike" cap="all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Александр</a:t>
            </a:r>
            <a:r>
              <a:t/>
            </a:r>
            <a:br/>
            <a:r>
              <a:rPr lang="ru-RU" sz="5400" b="1" i="1" strike="noStrike" cap="all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сергеевич</a:t>
            </a:r>
            <a:r>
              <a:t/>
            </a:r>
            <a:br/>
            <a:r>
              <a:rPr lang="ru-RU" sz="5400" b="1" i="1" strike="noStrike" cap="all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пушкин</a:t>
            </a:r>
            <a:endParaRPr lang="ru-RU" sz="5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48584" name="TextShape 2"/>
          <p:cNvSpPr txBox="1"/>
          <p:nvPr/>
        </p:nvSpPr>
        <p:spPr>
          <a:xfrm>
            <a:off x="1691640" y="4581000"/>
            <a:ext cx="6696360" cy="157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u-RU" sz="3600" b="0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(6 июня 1799г.-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u-RU" sz="3600" b="0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10 февраля 1837г.)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97152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865"/>
          <a:stretch>
            <a:fillRect/>
          </a:stretch>
        </p:blipFill>
        <p:spPr>
          <a:xfrm>
            <a:off x="1259640" y="1124640"/>
            <a:ext cx="2960280" cy="37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40" y="692640"/>
            <a:ext cx="4553280" cy="5184360"/>
          </a:xfrm>
          <a:prstGeom prst="rect">
            <a:avLst/>
          </a:prstGeom>
          <a:ln>
            <a:noFill/>
          </a:ln>
        </p:spPr>
      </p:pic>
      <p:sp>
        <p:nvSpPr>
          <p:cNvPr id="1048596" name="CustomShape 1"/>
          <p:cNvSpPr/>
          <p:nvPr/>
        </p:nvSpPr>
        <p:spPr>
          <a:xfrm>
            <a:off x="6156000" y="1772640"/>
            <a:ext cx="2016000" cy="2592000"/>
          </a:xfrm>
          <a:prstGeom prst="rect">
            <a:avLst/>
          </a:prstGeom>
          <a:ln>
            <a:solidFill>
              <a:srgbClr val="4A8295"/>
            </a:solidFill>
            <a:round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rgbClr val="000000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Семья Александра Сергеевича 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Shape 1"/>
          <p:cNvSpPr txBox="1"/>
          <p:nvPr/>
        </p:nvSpPr>
        <p:spPr>
          <a:xfrm>
            <a:off x="971640" y="764640"/>
            <a:ext cx="7272360" cy="65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60976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41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"/>
              </a:rPr>
              <a:t>9 февраля 1837г. ранен на дуэле близ Черной речки</a:t>
            </a:r>
            <a:endParaRPr lang="ru-RU" sz="41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71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40" y="1772640"/>
            <a:ext cx="5344560" cy="407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097171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97171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209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640" y="476640"/>
            <a:ext cx="7790760" cy="5843160"/>
          </a:xfrm>
          <a:prstGeom prst="rect">
            <a:avLst/>
          </a:prstGeom>
          <a:ln>
            <a:noFill/>
          </a:ln>
        </p:spPr>
      </p:pic>
      <p:sp>
        <p:nvSpPr>
          <p:cNvPr id="1048598" name="CustomShape 1"/>
          <p:cNvSpPr/>
          <p:nvPr/>
        </p:nvSpPr>
        <p:spPr>
          <a:xfrm>
            <a:off x="5940000" y="476640"/>
            <a:ext cx="2808000" cy="3672000"/>
          </a:xfrm>
          <a:prstGeom prst="rect">
            <a:avLst/>
          </a:prstGeom>
          <a:ln>
            <a:solidFill>
              <a:srgbClr val="4A8295"/>
            </a:solidFill>
            <a:round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rgbClr val="000000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Памятный обелиск на месте дуэли Пушкина, Черная речка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extShape 1"/>
          <p:cNvSpPr txBox="1"/>
          <p:nvPr/>
        </p:nvSpPr>
        <p:spPr>
          <a:xfrm>
            <a:off x="3857760" y="274680"/>
            <a:ext cx="4828680" cy="6154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Саша Пушкин</a:t>
            </a:r>
            <a:r>
              <a:t/>
            </a:r>
            <a:br/>
            <a:r>
              <a:t/>
            </a:r>
            <a:br/>
            <a:r>
              <a:rPr lang="ru-RU" sz="4400" b="1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родился </a:t>
            </a:r>
            <a:r>
              <a:t/>
            </a:r>
            <a:br/>
            <a:r>
              <a:rPr lang="ru-RU" sz="4400" b="1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6 июня 1799г.</a:t>
            </a:r>
            <a:r>
              <a:t/>
            </a:r>
            <a:br/>
            <a:r>
              <a:rPr lang="ru-RU" sz="4400" b="1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 Москве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53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200" y="908640"/>
            <a:ext cx="3535560" cy="46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97153"/>
                                        </p:tgtEl>
                                      </p:cBhvr>
                                      <p:tavLst>
                                        <p:tav tm="0"/>
                                        <p:tav tm="100000"/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097153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Рисунок 209717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311727"/>
            <a:ext cx="8312727" cy="62345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Shape 1"/>
          <p:cNvSpPr txBox="1"/>
          <p:nvPr/>
        </p:nvSpPr>
        <p:spPr>
          <a:xfrm>
            <a:off x="467640" y="4221000"/>
            <a:ext cx="4787640" cy="2063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6944" lnSpcReduction="1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40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 1811 г. Александр Пушкин поступает в </a:t>
            </a:r>
            <a:r>
              <a:t/>
            </a:r>
            <a:br/>
            <a:r>
              <a:rPr lang="ru-RU" sz="4000" b="1" i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Царскосельский лицей</a:t>
            </a:r>
            <a:endParaRPr lang="ru-RU" sz="40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54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40" y="1124640"/>
            <a:ext cx="4184640" cy="3138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55" name="Picture 3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00" y="692640"/>
            <a:ext cx="3369600" cy="449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097154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97154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2097155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097155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2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Shape 1"/>
          <p:cNvSpPr txBox="1"/>
          <p:nvPr/>
        </p:nvSpPr>
        <p:spPr>
          <a:xfrm>
            <a:off x="4643280" y="274680"/>
            <a:ext cx="4500360" cy="308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Аудитории и комнаты Царскосельского лицея</a:t>
            </a:r>
            <a:r>
              <a:t/>
            </a:r>
            <a:br/>
            <a:endParaRPr lang="ru-RU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56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1640" y="450720"/>
            <a:ext cx="4232880" cy="3120480"/>
          </a:xfrm>
          <a:prstGeom prst="rect">
            <a:avLst/>
          </a:prstGeom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97157" name="Picture 7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0" y="3357000"/>
            <a:ext cx="3456000" cy="2592000"/>
          </a:xfrm>
          <a:prstGeom prst="rect">
            <a:avLst/>
          </a:prstGeom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097156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97156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2097157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097157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2000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Shape 1"/>
          <p:cNvSpPr txBox="1"/>
          <p:nvPr/>
        </p:nvSpPr>
        <p:spPr>
          <a:xfrm>
            <a:off x="4429080" y="274680"/>
            <a:ext cx="4714560" cy="208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комната лицеиста Пушкина</a:t>
            </a:r>
            <a:endParaRPr lang="ru-RU" sz="41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58" name="Picture 3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40" y="548640"/>
            <a:ext cx="2762640" cy="3888000"/>
          </a:xfrm>
          <a:prstGeom prst="rect">
            <a:avLst/>
          </a:prstGeom>
          <a:ln>
            <a:noFill/>
          </a:ln>
        </p:spPr>
      </p:pic>
      <p:pic>
        <p:nvPicPr>
          <p:cNvPr id="2097159" name="Picture 2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000" y="1989000"/>
            <a:ext cx="2927160" cy="3827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60" name="Picture 3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88000" y="3429000"/>
            <a:ext cx="2712960" cy="2924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097158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97158"/>
                                        </p:tgtEl>
                                      </p:cBhvr>
                                      <p:tavLst>
                                        <p:tav tm="0"/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2000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ru-RU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pic>
        <p:nvPicPr>
          <p:cNvPr id="2097161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00160" y="0"/>
            <a:ext cx="5150520" cy="6857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62" name="Picture 5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058480" cy="2785680"/>
          </a:xfrm>
          <a:prstGeom prst="rect">
            <a:avLst/>
          </a:prstGeom>
          <a:ln>
            <a:noFill/>
          </a:ln>
        </p:spPr>
      </p:pic>
      <p:pic>
        <p:nvPicPr>
          <p:cNvPr id="2097163" name="Picture 6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143240"/>
            <a:ext cx="2140200" cy="2714400"/>
          </a:xfrm>
          <a:prstGeom prst="rect">
            <a:avLst/>
          </a:prstGeom>
          <a:ln>
            <a:noFill/>
          </a:ln>
        </p:spPr>
      </p:pic>
      <p:pic>
        <p:nvPicPr>
          <p:cNvPr id="2097164" name="Picture 7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0920" y="0"/>
            <a:ext cx="2142720" cy="2726280"/>
          </a:xfrm>
          <a:prstGeom prst="rect">
            <a:avLst/>
          </a:prstGeom>
          <a:ln>
            <a:noFill/>
          </a:ln>
        </p:spPr>
      </p:pic>
      <p:pic>
        <p:nvPicPr>
          <p:cNvPr id="2097165" name="Picture 8"/>
          <p:cNvPicPr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840" y="4046400"/>
            <a:ext cx="1999800" cy="281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40" y="1700640"/>
            <a:ext cx="5544360" cy="4174200"/>
          </a:xfrm>
          <a:prstGeom prst="rect">
            <a:avLst/>
          </a:prstGeom>
          <a:ln>
            <a:noFill/>
          </a:ln>
        </p:spPr>
      </p:pic>
      <p:sp>
        <p:nvSpPr>
          <p:cNvPr id="1048595" name="CustomShape 1"/>
          <p:cNvSpPr/>
          <p:nvPr/>
        </p:nvSpPr>
        <p:spPr>
          <a:xfrm>
            <a:off x="1475640" y="620640"/>
            <a:ext cx="6624360" cy="100764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rgbClr val="000000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Музей-квартира Александра Сергеевича Пушкина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Набережная реки Мойки,12 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40" y="692640"/>
            <a:ext cx="3924360" cy="2613960"/>
          </a:xfrm>
          <a:prstGeom prst="rect">
            <a:avLst/>
          </a:prstGeom>
          <a:ln>
            <a:noFill/>
          </a:ln>
        </p:spPr>
      </p:pic>
      <p:pic>
        <p:nvPicPr>
          <p:cNvPr id="2097168" name="Picture 3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00" y="764640"/>
            <a:ext cx="3579120" cy="4320000"/>
          </a:xfrm>
          <a:prstGeom prst="rect">
            <a:avLst/>
          </a:prstGeom>
          <a:ln>
            <a:noFill/>
          </a:ln>
        </p:spPr>
      </p:pic>
      <p:pic>
        <p:nvPicPr>
          <p:cNvPr id="2097169" name="Picture 4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40" y="3429000"/>
            <a:ext cx="3851640" cy="263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Юлия</dc:creator>
  <cp:lastModifiedBy>admin</cp:lastModifiedBy>
  <cp:revision>1</cp:revision>
  <dcterms:created xsi:type="dcterms:W3CDTF">2012-06-08T00:52:22Z</dcterms:created>
  <dcterms:modified xsi:type="dcterms:W3CDTF">2022-06-06T12:35:25Z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